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3.png>
</file>

<file path=ppt/media/image26.png>
</file>

<file path=ppt/media/image3.png>
</file>

<file path=ppt/media/image4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A1770-F8B5-4926-A87A-6693830A3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BBE5E-CFC4-433C-9EBE-93ECD7AB10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4EB7A-DE3E-4055-9089-4F081875C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E00E5-F3E0-43BB-8F60-E610EF512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3A4ED-4917-4282-A762-458BB80A2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5356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55358-142E-4A0C-B06D-6943BCA10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D39D4F-CC7D-4CEE-BA6D-B26D19E119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FA69E-65C6-4347-946E-E6C9705FE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AC0CC-77D4-4D5C-B72F-910EA613E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09A4B-28A3-43D4-81D7-FF4037DD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980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4F21A-5A3D-44D3-808E-BC1FC6539B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FA2DF8-EDF1-4332-8F08-BA255FCF4B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B729A-D56A-4516-A8D2-5E43B2D93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9B383-F152-4990-ADE5-69208D987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9F0DC-9297-49C1-87F9-36E2A8167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0923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B9E76-964D-40AA-BC6D-DC72647D2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3DFCF-FFA1-48EC-AD15-9D70EE538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4C3A2-3F09-47D9-8A99-7CC794200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BC304-11FF-4AD0-BC46-7DDD66B06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98D10-6572-442E-9936-8C5993539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741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826A8-6D95-4097-88D7-E7C4CE6E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570CA-51B8-4FFA-AD11-A35398781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F7A2E-407C-4F4D-A877-835339D6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95885-FCDF-4F09-BE21-6DC5A3F43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E1094-7560-4E94-B332-B62A0261F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945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F1642-D2B5-46D7-8CC8-CD38E13E1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E9479-EB85-4DC4-9226-A6B68EB668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141313-7BFF-4A62-9F7B-ED3B49B575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B3D61-3763-4E62-8FD7-FD8B20C30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9DCF81-477C-4740-9A9A-F332D94A2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CE1486-2587-4D91-A66A-5C2696705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127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18CA5-D57C-4C3B-B522-149D275F7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037F7B-6939-4CA0-B7E6-1E4392F77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92A62-81D7-4638-AE28-80CB88472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2A04-3248-4C1E-9629-9D73C9297A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77E5F5-EA80-4B57-8A42-E04EB3E9B7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079547-9D72-48D1-A279-EB0F2367E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D5E34-E03D-4BC4-B1A7-E9E74B80D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EDD8F5-F96E-4685-8210-2932082B4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08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89662-E0B0-4302-89F2-34C999B7F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993EAB-602B-453B-AD3A-AA3F67150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D3845C-E40D-4212-878E-8BBA43DA3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7834EE-F3F4-411F-8B5B-F5ACB8DEC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2187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43968A-FC1C-4A23-988C-37782A956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F58003-CF28-4789-8103-F9A07CD48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CC9961-5375-453D-AB8A-979DF1C5A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0975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D114A-904A-4BC7-8862-ADA96DAE8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BA763-D4B5-4442-86AB-AF70AAFA4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D9FF2-BB44-46EA-9084-FE911DA8E5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2045EC-8FBA-4DD1-A24D-0BDE3DA17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C551A-5521-4EA7-B103-5D82EEA8A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B5B45-BAD8-4EF5-8855-C08FA868F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638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A321B-3C37-4369-A627-90118510E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D40570-694F-4F85-B587-CD074912F2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38D350-E579-4E0C-A03A-1548EAF4D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12FF03-A026-4241-963B-A214DFD12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856CB3-E4F4-4C6F-9D0E-99DCB8212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4DF098-10BB-4EA3-9405-D666626EC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830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B9C56F-2B49-4473-B04E-0FD11CE8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81BFE-53E2-4F69-865E-38A509843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9B0DC-9D1C-4F09-ADDC-26FEDBE023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C84E9-DF24-4E8D-ADE8-77FBB3FC2B30}" type="datetimeFigureOut">
              <a:rPr lang="en-GB" smtClean="0"/>
              <a:t>18/06/2021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EACB5-FF17-4A31-9C8A-2F2B3A4C4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E7245-F387-4962-984A-E3DB80DE4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06919-C959-4E16-B424-AD33C4004F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858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0.emf"/><Relationship Id="rId18" Type="http://schemas.openxmlformats.org/officeDocument/2006/relationships/image" Target="../media/image15.png"/><Relationship Id="rId26" Type="http://schemas.openxmlformats.org/officeDocument/2006/relationships/image" Target="../media/image23.png"/><Relationship Id="rId3" Type="http://schemas.openxmlformats.org/officeDocument/2006/relationships/image" Target="../media/image2.png"/><Relationship Id="rId21" Type="http://schemas.openxmlformats.org/officeDocument/2006/relationships/image" Target="../media/image18.png"/><Relationship Id="rId7" Type="http://schemas.openxmlformats.org/officeDocument/2006/relationships/image" Target="../media/image5.emf"/><Relationship Id="rId12" Type="http://schemas.microsoft.com/office/2007/relationships/hdphoto" Target="../media/hdphoto2.wdp"/><Relationship Id="rId17" Type="http://schemas.openxmlformats.org/officeDocument/2006/relationships/image" Target="../media/image14.emf"/><Relationship Id="rId25" Type="http://schemas.openxmlformats.org/officeDocument/2006/relationships/image" Target="../media/image22.emf"/><Relationship Id="rId2" Type="http://schemas.openxmlformats.org/officeDocument/2006/relationships/image" Target="../media/image1.png"/><Relationship Id="rId16" Type="http://schemas.openxmlformats.org/officeDocument/2006/relationships/image" Target="../media/image13.emf"/><Relationship Id="rId20" Type="http://schemas.openxmlformats.org/officeDocument/2006/relationships/image" Target="../media/image17.png"/><Relationship Id="rId29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1.emf"/><Relationship Id="rId5" Type="http://schemas.openxmlformats.org/officeDocument/2006/relationships/image" Target="../media/image3.png"/><Relationship Id="rId15" Type="http://schemas.openxmlformats.org/officeDocument/2006/relationships/image" Target="../media/image12.png"/><Relationship Id="rId23" Type="http://schemas.openxmlformats.org/officeDocument/2006/relationships/image" Target="../media/image20.emf"/><Relationship Id="rId28" Type="http://schemas.openxmlformats.org/officeDocument/2006/relationships/image" Target="../media/image25.emf"/><Relationship Id="rId10" Type="http://schemas.openxmlformats.org/officeDocument/2006/relationships/image" Target="../media/image8.emf"/><Relationship Id="rId19" Type="http://schemas.openxmlformats.org/officeDocument/2006/relationships/image" Target="../media/image16.png"/><Relationship Id="rId4" Type="http://schemas.microsoft.com/office/2007/relationships/hdphoto" Target="../media/hdphoto1.wdp"/><Relationship Id="rId9" Type="http://schemas.openxmlformats.org/officeDocument/2006/relationships/image" Target="../media/image7.emf"/><Relationship Id="rId14" Type="http://schemas.openxmlformats.org/officeDocument/2006/relationships/image" Target="../media/image11.emf"/><Relationship Id="rId22" Type="http://schemas.openxmlformats.org/officeDocument/2006/relationships/image" Target="../media/image19.png"/><Relationship Id="rId27" Type="http://schemas.openxmlformats.org/officeDocument/2006/relationships/image" Target="../media/image24.emf"/><Relationship Id="rId30" Type="http://schemas.openxmlformats.org/officeDocument/2006/relationships/image" Target="../media/image2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6610703-A519-43A5-955C-464B904B7859}"/>
              </a:ext>
            </a:extLst>
          </p:cNvPr>
          <p:cNvSpPr/>
          <p:nvPr/>
        </p:nvSpPr>
        <p:spPr>
          <a:xfrm>
            <a:off x="6602462" y="4342143"/>
            <a:ext cx="1507067" cy="965199"/>
          </a:xfrm>
          <a:custGeom>
            <a:avLst/>
            <a:gdLst>
              <a:gd name="connsiteX0" fmla="*/ 626534 w 1896534"/>
              <a:gd name="connsiteY0" fmla="*/ 0 h 1007533"/>
              <a:gd name="connsiteX1" fmla="*/ 0 w 1896534"/>
              <a:gd name="connsiteY1" fmla="*/ 389466 h 1007533"/>
              <a:gd name="connsiteX2" fmla="*/ 1439334 w 1896534"/>
              <a:gd name="connsiteY2" fmla="*/ 1007533 h 1007533"/>
              <a:gd name="connsiteX3" fmla="*/ 1896534 w 1896534"/>
              <a:gd name="connsiteY3" fmla="*/ 635000 h 1007533"/>
              <a:gd name="connsiteX4" fmla="*/ 626534 w 1896534"/>
              <a:gd name="connsiteY4" fmla="*/ 0 h 1007533"/>
              <a:gd name="connsiteX0" fmla="*/ 626534 w 1955801"/>
              <a:gd name="connsiteY0" fmla="*/ 0 h 1007533"/>
              <a:gd name="connsiteX1" fmla="*/ 0 w 1955801"/>
              <a:gd name="connsiteY1" fmla="*/ 389466 h 1007533"/>
              <a:gd name="connsiteX2" fmla="*/ 1439334 w 1955801"/>
              <a:gd name="connsiteY2" fmla="*/ 1007533 h 1007533"/>
              <a:gd name="connsiteX3" fmla="*/ 1955801 w 1955801"/>
              <a:gd name="connsiteY3" fmla="*/ 592667 h 1007533"/>
              <a:gd name="connsiteX4" fmla="*/ 626534 w 1955801"/>
              <a:gd name="connsiteY4" fmla="*/ 0 h 1007533"/>
              <a:gd name="connsiteX0" fmla="*/ 558800 w 1888067"/>
              <a:gd name="connsiteY0" fmla="*/ 0 h 1007533"/>
              <a:gd name="connsiteX1" fmla="*/ 0 w 1888067"/>
              <a:gd name="connsiteY1" fmla="*/ 304799 h 1007533"/>
              <a:gd name="connsiteX2" fmla="*/ 1371600 w 1888067"/>
              <a:gd name="connsiteY2" fmla="*/ 1007533 h 1007533"/>
              <a:gd name="connsiteX3" fmla="*/ 1888067 w 1888067"/>
              <a:gd name="connsiteY3" fmla="*/ 592667 h 1007533"/>
              <a:gd name="connsiteX4" fmla="*/ 558800 w 1888067"/>
              <a:gd name="connsiteY4" fmla="*/ 0 h 1007533"/>
              <a:gd name="connsiteX0" fmla="*/ 558800 w 1888067"/>
              <a:gd name="connsiteY0" fmla="*/ 0 h 1049866"/>
              <a:gd name="connsiteX1" fmla="*/ 0 w 1888067"/>
              <a:gd name="connsiteY1" fmla="*/ 304799 h 1049866"/>
              <a:gd name="connsiteX2" fmla="*/ 1041400 w 1888067"/>
              <a:gd name="connsiteY2" fmla="*/ 1049866 h 1049866"/>
              <a:gd name="connsiteX3" fmla="*/ 1888067 w 1888067"/>
              <a:gd name="connsiteY3" fmla="*/ 592667 h 1049866"/>
              <a:gd name="connsiteX4" fmla="*/ 558800 w 1888067"/>
              <a:gd name="connsiteY4" fmla="*/ 0 h 1049866"/>
              <a:gd name="connsiteX0" fmla="*/ 558800 w 1659467"/>
              <a:gd name="connsiteY0" fmla="*/ 0 h 1049866"/>
              <a:gd name="connsiteX1" fmla="*/ 0 w 1659467"/>
              <a:gd name="connsiteY1" fmla="*/ 304799 h 1049866"/>
              <a:gd name="connsiteX2" fmla="*/ 1041400 w 1659467"/>
              <a:gd name="connsiteY2" fmla="*/ 1049866 h 1049866"/>
              <a:gd name="connsiteX3" fmla="*/ 1659467 w 1659467"/>
              <a:gd name="connsiteY3" fmla="*/ 694267 h 1049866"/>
              <a:gd name="connsiteX4" fmla="*/ 558800 w 1659467"/>
              <a:gd name="connsiteY4" fmla="*/ 0 h 1049866"/>
              <a:gd name="connsiteX0" fmla="*/ 651933 w 1659467"/>
              <a:gd name="connsiteY0" fmla="*/ 0 h 973666"/>
              <a:gd name="connsiteX1" fmla="*/ 0 w 1659467"/>
              <a:gd name="connsiteY1" fmla="*/ 228599 h 973666"/>
              <a:gd name="connsiteX2" fmla="*/ 1041400 w 1659467"/>
              <a:gd name="connsiteY2" fmla="*/ 973666 h 973666"/>
              <a:gd name="connsiteX3" fmla="*/ 1659467 w 1659467"/>
              <a:gd name="connsiteY3" fmla="*/ 618067 h 973666"/>
              <a:gd name="connsiteX4" fmla="*/ 651933 w 1659467"/>
              <a:gd name="connsiteY4" fmla="*/ 0 h 973666"/>
              <a:gd name="connsiteX0" fmla="*/ 651933 w 1659467"/>
              <a:gd name="connsiteY0" fmla="*/ 0 h 965199"/>
              <a:gd name="connsiteX1" fmla="*/ 0 w 1659467"/>
              <a:gd name="connsiteY1" fmla="*/ 228599 h 965199"/>
              <a:gd name="connsiteX2" fmla="*/ 872067 w 1659467"/>
              <a:gd name="connsiteY2" fmla="*/ 965199 h 965199"/>
              <a:gd name="connsiteX3" fmla="*/ 1659467 w 1659467"/>
              <a:gd name="connsiteY3" fmla="*/ 618067 h 965199"/>
              <a:gd name="connsiteX4" fmla="*/ 651933 w 1659467"/>
              <a:gd name="connsiteY4" fmla="*/ 0 h 965199"/>
              <a:gd name="connsiteX0" fmla="*/ 651933 w 1507067"/>
              <a:gd name="connsiteY0" fmla="*/ 0 h 965199"/>
              <a:gd name="connsiteX1" fmla="*/ 0 w 1507067"/>
              <a:gd name="connsiteY1" fmla="*/ 228599 h 965199"/>
              <a:gd name="connsiteX2" fmla="*/ 872067 w 1507067"/>
              <a:gd name="connsiteY2" fmla="*/ 965199 h 965199"/>
              <a:gd name="connsiteX3" fmla="*/ 1507067 w 1507067"/>
              <a:gd name="connsiteY3" fmla="*/ 719667 h 965199"/>
              <a:gd name="connsiteX4" fmla="*/ 651933 w 1507067"/>
              <a:gd name="connsiteY4" fmla="*/ 0 h 96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7067" h="965199">
                <a:moveTo>
                  <a:pt x="651933" y="0"/>
                </a:moveTo>
                <a:lnTo>
                  <a:pt x="0" y="228599"/>
                </a:lnTo>
                <a:lnTo>
                  <a:pt x="872067" y="965199"/>
                </a:lnTo>
                <a:lnTo>
                  <a:pt x="1507067" y="719667"/>
                </a:lnTo>
                <a:lnTo>
                  <a:pt x="651933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781C46D-7661-4FFF-8D4D-68C72DFD98D1}"/>
              </a:ext>
            </a:extLst>
          </p:cNvPr>
          <p:cNvSpPr/>
          <p:nvPr/>
        </p:nvSpPr>
        <p:spPr>
          <a:xfrm>
            <a:off x="3926996" y="5036944"/>
            <a:ext cx="1507067" cy="965199"/>
          </a:xfrm>
          <a:custGeom>
            <a:avLst/>
            <a:gdLst>
              <a:gd name="connsiteX0" fmla="*/ 626534 w 1896534"/>
              <a:gd name="connsiteY0" fmla="*/ 0 h 1007533"/>
              <a:gd name="connsiteX1" fmla="*/ 0 w 1896534"/>
              <a:gd name="connsiteY1" fmla="*/ 389466 h 1007533"/>
              <a:gd name="connsiteX2" fmla="*/ 1439334 w 1896534"/>
              <a:gd name="connsiteY2" fmla="*/ 1007533 h 1007533"/>
              <a:gd name="connsiteX3" fmla="*/ 1896534 w 1896534"/>
              <a:gd name="connsiteY3" fmla="*/ 635000 h 1007533"/>
              <a:gd name="connsiteX4" fmla="*/ 626534 w 1896534"/>
              <a:gd name="connsiteY4" fmla="*/ 0 h 1007533"/>
              <a:gd name="connsiteX0" fmla="*/ 626534 w 1955801"/>
              <a:gd name="connsiteY0" fmla="*/ 0 h 1007533"/>
              <a:gd name="connsiteX1" fmla="*/ 0 w 1955801"/>
              <a:gd name="connsiteY1" fmla="*/ 389466 h 1007533"/>
              <a:gd name="connsiteX2" fmla="*/ 1439334 w 1955801"/>
              <a:gd name="connsiteY2" fmla="*/ 1007533 h 1007533"/>
              <a:gd name="connsiteX3" fmla="*/ 1955801 w 1955801"/>
              <a:gd name="connsiteY3" fmla="*/ 592667 h 1007533"/>
              <a:gd name="connsiteX4" fmla="*/ 626534 w 1955801"/>
              <a:gd name="connsiteY4" fmla="*/ 0 h 1007533"/>
              <a:gd name="connsiteX0" fmla="*/ 558800 w 1888067"/>
              <a:gd name="connsiteY0" fmla="*/ 0 h 1007533"/>
              <a:gd name="connsiteX1" fmla="*/ 0 w 1888067"/>
              <a:gd name="connsiteY1" fmla="*/ 304799 h 1007533"/>
              <a:gd name="connsiteX2" fmla="*/ 1371600 w 1888067"/>
              <a:gd name="connsiteY2" fmla="*/ 1007533 h 1007533"/>
              <a:gd name="connsiteX3" fmla="*/ 1888067 w 1888067"/>
              <a:gd name="connsiteY3" fmla="*/ 592667 h 1007533"/>
              <a:gd name="connsiteX4" fmla="*/ 558800 w 1888067"/>
              <a:gd name="connsiteY4" fmla="*/ 0 h 1007533"/>
              <a:gd name="connsiteX0" fmla="*/ 558800 w 1888067"/>
              <a:gd name="connsiteY0" fmla="*/ 0 h 1049866"/>
              <a:gd name="connsiteX1" fmla="*/ 0 w 1888067"/>
              <a:gd name="connsiteY1" fmla="*/ 304799 h 1049866"/>
              <a:gd name="connsiteX2" fmla="*/ 1041400 w 1888067"/>
              <a:gd name="connsiteY2" fmla="*/ 1049866 h 1049866"/>
              <a:gd name="connsiteX3" fmla="*/ 1888067 w 1888067"/>
              <a:gd name="connsiteY3" fmla="*/ 592667 h 1049866"/>
              <a:gd name="connsiteX4" fmla="*/ 558800 w 1888067"/>
              <a:gd name="connsiteY4" fmla="*/ 0 h 1049866"/>
              <a:gd name="connsiteX0" fmla="*/ 558800 w 1659467"/>
              <a:gd name="connsiteY0" fmla="*/ 0 h 1049866"/>
              <a:gd name="connsiteX1" fmla="*/ 0 w 1659467"/>
              <a:gd name="connsiteY1" fmla="*/ 304799 h 1049866"/>
              <a:gd name="connsiteX2" fmla="*/ 1041400 w 1659467"/>
              <a:gd name="connsiteY2" fmla="*/ 1049866 h 1049866"/>
              <a:gd name="connsiteX3" fmla="*/ 1659467 w 1659467"/>
              <a:gd name="connsiteY3" fmla="*/ 694267 h 1049866"/>
              <a:gd name="connsiteX4" fmla="*/ 558800 w 1659467"/>
              <a:gd name="connsiteY4" fmla="*/ 0 h 1049866"/>
              <a:gd name="connsiteX0" fmla="*/ 651933 w 1659467"/>
              <a:gd name="connsiteY0" fmla="*/ 0 h 973666"/>
              <a:gd name="connsiteX1" fmla="*/ 0 w 1659467"/>
              <a:gd name="connsiteY1" fmla="*/ 228599 h 973666"/>
              <a:gd name="connsiteX2" fmla="*/ 1041400 w 1659467"/>
              <a:gd name="connsiteY2" fmla="*/ 973666 h 973666"/>
              <a:gd name="connsiteX3" fmla="*/ 1659467 w 1659467"/>
              <a:gd name="connsiteY3" fmla="*/ 618067 h 973666"/>
              <a:gd name="connsiteX4" fmla="*/ 651933 w 1659467"/>
              <a:gd name="connsiteY4" fmla="*/ 0 h 973666"/>
              <a:gd name="connsiteX0" fmla="*/ 651933 w 1659467"/>
              <a:gd name="connsiteY0" fmla="*/ 0 h 965199"/>
              <a:gd name="connsiteX1" fmla="*/ 0 w 1659467"/>
              <a:gd name="connsiteY1" fmla="*/ 228599 h 965199"/>
              <a:gd name="connsiteX2" fmla="*/ 872067 w 1659467"/>
              <a:gd name="connsiteY2" fmla="*/ 965199 h 965199"/>
              <a:gd name="connsiteX3" fmla="*/ 1659467 w 1659467"/>
              <a:gd name="connsiteY3" fmla="*/ 618067 h 965199"/>
              <a:gd name="connsiteX4" fmla="*/ 651933 w 1659467"/>
              <a:gd name="connsiteY4" fmla="*/ 0 h 965199"/>
              <a:gd name="connsiteX0" fmla="*/ 651933 w 1507067"/>
              <a:gd name="connsiteY0" fmla="*/ 0 h 965199"/>
              <a:gd name="connsiteX1" fmla="*/ 0 w 1507067"/>
              <a:gd name="connsiteY1" fmla="*/ 228599 h 965199"/>
              <a:gd name="connsiteX2" fmla="*/ 872067 w 1507067"/>
              <a:gd name="connsiteY2" fmla="*/ 965199 h 965199"/>
              <a:gd name="connsiteX3" fmla="*/ 1507067 w 1507067"/>
              <a:gd name="connsiteY3" fmla="*/ 719667 h 965199"/>
              <a:gd name="connsiteX4" fmla="*/ 651933 w 1507067"/>
              <a:gd name="connsiteY4" fmla="*/ 0 h 96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7067" h="965199">
                <a:moveTo>
                  <a:pt x="651933" y="0"/>
                </a:moveTo>
                <a:lnTo>
                  <a:pt x="0" y="228599"/>
                </a:lnTo>
                <a:lnTo>
                  <a:pt x="872067" y="965199"/>
                </a:lnTo>
                <a:lnTo>
                  <a:pt x="1507067" y="719667"/>
                </a:lnTo>
                <a:lnTo>
                  <a:pt x="651933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9C692640-DFB2-4D6C-AE3F-0B984C73B3BC}"/>
              </a:ext>
            </a:extLst>
          </p:cNvPr>
          <p:cNvSpPr/>
          <p:nvPr/>
        </p:nvSpPr>
        <p:spPr>
          <a:xfrm>
            <a:off x="4329179" y="1428729"/>
            <a:ext cx="124287" cy="3852909"/>
          </a:xfrm>
          <a:prstGeom prst="can">
            <a:avLst>
              <a:gd name="adj" fmla="val 68750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9BC80977-804D-4118-854B-B45428383245}"/>
              </a:ext>
            </a:extLst>
          </p:cNvPr>
          <p:cNvSpPr/>
          <p:nvPr/>
        </p:nvSpPr>
        <p:spPr>
          <a:xfrm>
            <a:off x="6985082" y="693362"/>
            <a:ext cx="124287" cy="3852909"/>
          </a:xfrm>
          <a:prstGeom prst="can">
            <a:avLst>
              <a:gd name="adj" fmla="val 68750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773C584A-F328-4521-A085-AE447175193B}"/>
              </a:ext>
            </a:extLst>
          </p:cNvPr>
          <p:cNvSpPr/>
          <p:nvPr/>
        </p:nvSpPr>
        <p:spPr>
          <a:xfrm rot="15162056">
            <a:off x="5654911" y="-48416"/>
            <a:ext cx="124287" cy="3852909"/>
          </a:xfrm>
          <a:prstGeom prst="can">
            <a:avLst>
              <a:gd name="adj" fmla="val 68750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103DDEF-F8A5-4436-8A19-18A0F7DFC8D3}"/>
              </a:ext>
            </a:extLst>
          </p:cNvPr>
          <p:cNvCxnSpPr/>
          <p:nvPr/>
        </p:nvCxnSpPr>
        <p:spPr>
          <a:xfrm>
            <a:off x="5128169" y="2103432"/>
            <a:ext cx="0" cy="19086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968A806-2E73-4F7D-A03A-0D17B69529FB}"/>
              </a:ext>
            </a:extLst>
          </p:cNvPr>
          <p:cNvCxnSpPr>
            <a:cxnSpLocks/>
          </p:cNvCxnSpPr>
          <p:nvPr/>
        </p:nvCxnSpPr>
        <p:spPr>
          <a:xfrm>
            <a:off x="6381400" y="1701800"/>
            <a:ext cx="0" cy="18723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ylinder 10">
            <a:extLst>
              <a:ext uri="{FF2B5EF4-FFF2-40B4-BE49-F238E27FC236}">
                <a16:creationId xmlns:a16="http://schemas.microsoft.com/office/drawing/2014/main" id="{8A122E1B-99F8-4CCD-8DD8-0FED3E06A608}"/>
              </a:ext>
            </a:extLst>
          </p:cNvPr>
          <p:cNvSpPr/>
          <p:nvPr/>
        </p:nvSpPr>
        <p:spPr>
          <a:xfrm rot="15162056">
            <a:off x="5724068" y="3139465"/>
            <a:ext cx="45719" cy="1325141"/>
          </a:xfrm>
          <a:prstGeom prst="can">
            <a:avLst>
              <a:gd name="adj" fmla="val 68750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600F5D-9668-4C0B-9839-0EB438275958}"/>
              </a:ext>
            </a:extLst>
          </p:cNvPr>
          <p:cNvSpPr txBox="1"/>
          <p:nvPr/>
        </p:nvSpPr>
        <p:spPr>
          <a:xfrm>
            <a:off x="7895347" y="2140889"/>
            <a:ext cx="994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LM Roman 10" panose="00000500000000000000" pitchFamily="50" charset="0"/>
              </a:rPr>
              <a:t>Filars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AAF280D-E9E5-4FAE-9971-F4BD7FC2EDA4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6381401" y="2325555"/>
            <a:ext cx="1513946" cy="3668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91840CF-0B56-4E92-956C-3D93278E164A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5148811" y="2325555"/>
            <a:ext cx="2746536" cy="3668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D674828-2DA2-4BB4-9C45-32F6F721CD6D}"/>
              </a:ext>
            </a:extLst>
          </p:cNvPr>
          <p:cNvSpPr txBox="1"/>
          <p:nvPr/>
        </p:nvSpPr>
        <p:spPr>
          <a:xfrm>
            <a:off x="7929215" y="2942107"/>
            <a:ext cx="19767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LM Roman 10" panose="00000500000000000000" pitchFamily="50" charset="0"/>
              </a:rPr>
              <a:t>Suspending rod</a:t>
            </a:r>
          </a:p>
          <a:p>
            <a:pPr algn="ctr"/>
            <a:r>
              <a:rPr lang="en-GB" dirty="0">
                <a:latin typeface="LM Roman 10" panose="00000500000000000000" pitchFamily="50" charset="0"/>
              </a:rPr>
              <a:t>Mass is </a:t>
            </a:r>
            <a:r>
              <a:rPr lang="en-GB" i="1" dirty="0">
                <a:latin typeface="LM Roman 10" panose="00000500000000000000" pitchFamily="50" charset="0"/>
              </a:rPr>
              <a:t>m</a:t>
            </a:r>
            <a:r>
              <a:rPr lang="en-GB" dirty="0">
                <a:latin typeface="LM Roman 10" panose="00000500000000000000" pitchFamily="50" charset="0"/>
              </a:rPr>
              <a:t>, Inertia is </a:t>
            </a:r>
            <a:r>
              <a:rPr lang="en-GB" i="1" dirty="0">
                <a:latin typeface="LM Roman 10" panose="00000500000000000000" pitchFamily="50" charset="0"/>
              </a:rPr>
              <a:t>I</a:t>
            </a:r>
            <a:r>
              <a:rPr lang="en-GB" dirty="0">
                <a:latin typeface="LM Roman 10" panose="00000500000000000000" pitchFamily="50" charset="0"/>
              </a:rPr>
              <a:t>.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FAF2D92-50C8-4FCA-9813-05AD71F1AD63}"/>
              </a:ext>
            </a:extLst>
          </p:cNvPr>
          <p:cNvCxnSpPr>
            <a:cxnSpLocks/>
            <a:stCxn id="25" idx="1"/>
            <a:endCxn id="11" idx="3"/>
          </p:cNvCxnSpPr>
          <p:nvPr/>
        </p:nvCxnSpPr>
        <p:spPr>
          <a:xfrm flipH="1">
            <a:off x="6379527" y="3403772"/>
            <a:ext cx="1549688" cy="201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C57D8A9-DC7F-4FA9-BFD3-17A7C678C3E4}"/>
              </a:ext>
            </a:extLst>
          </p:cNvPr>
          <p:cNvSpPr txBox="1"/>
          <p:nvPr/>
        </p:nvSpPr>
        <p:spPr>
          <a:xfrm>
            <a:off x="8245886" y="860563"/>
            <a:ext cx="288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LM Roman 10" panose="00000500000000000000" pitchFamily="50" charset="0"/>
              </a:rPr>
              <a:t>Rod (as supporting beam)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9A84B71-B9FF-49FB-B17B-01E1D2D67816}"/>
              </a:ext>
            </a:extLst>
          </p:cNvPr>
          <p:cNvCxnSpPr>
            <a:cxnSpLocks/>
            <a:stCxn id="31" idx="1"/>
            <a:endCxn id="7" idx="3"/>
          </p:cNvCxnSpPr>
          <p:nvPr/>
        </p:nvCxnSpPr>
        <p:spPr>
          <a:xfrm flipH="1">
            <a:off x="7556367" y="1045229"/>
            <a:ext cx="689519" cy="2599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77B7455-06D5-4476-BC9E-526ADE423C82}"/>
              </a:ext>
            </a:extLst>
          </p:cNvPr>
          <p:cNvSpPr txBox="1"/>
          <p:nvPr/>
        </p:nvSpPr>
        <p:spPr>
          <a:xfrm>
            <a:off x="1802442" y="1428729"/>
            <a:ext cx="2124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LM Roman 10" panose="00000500000000000000" pitchFamily="50" charset="0"/>
              </a:rPr>
              <a:t>Clamp and stand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5252A20-CED3-4791-A10D-7BB394F75194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3926996" y="1613395"/>
            <a:ext cx="381327" cy="4189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ross 40">
            <a:extLst>
              <a:ext uri="{FF2B5EF4-FFF2-40B4-BE49-F238E27FC236}">
                <a16:creationId xmlns:a16="http://schemas.microsoft.com/office/drawing/2014/main" id="{973D26C2-1EDD-4E69-9312-9E63DFF930E2}"/>
              </a:ext>
            </a:extLst>
          </p:cNvPr>
          <p:cNvSpPr/>
          <p:nvPr/>
        </p:nvSpPr>
        <p:spPr>
          <a:xfrm rot="2481681">
            <a:off x="5659724" y="4897337"/>
            <a:ext cx="259892" cy="259892"/>
          </a:xfrm>
          <a:prstGeom prst="plus">
            <a:avLst>
              <a:gd name="adj" fmla="val 4764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E710A8E-971F-4248-8530-D129F3AD7E1A}"/>
              </a:ext>
            </a:extLst>
          </p:cNvPr>
          <p:cNvCxnSpPr>
            <a:cxnSpLocks/>
          </p:cNvCxnSpPr>
          <p:nvPr/>
        </p:nvCxnSpPr>
        <p:spPr>
          <a:xfrm flipH="1">
            <a:off x="5789670" y="3799051"/>
            <a:ext cx="13203" cy="1208773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D4A1591-685B-4B8E-9C86-4C809E7B766B}"/>
              </a:ext>
            </a:extLst>
          </p:cNvPr>
          <p:cNvCxnSpPr/>
          <p:nvPr/>
        </p:nvCxnSpPr>
        <p:spPr>
          <a:xfrm flipV="1">
            <a:off x="5789670" y="4516757"/>
            <a:ext cx="0" cy="5105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849D0F2-1EC1-4EC2-9B4C-A34FA270EA07}"/>
              </a:ext>
            </a:extLst>
          </p:cNvPr>
          <p:cNvSpPr txBox="1"/>
          <p:nvPr/>
        </p:nvSpPr>
        <p:spPr>
          <a:xfrm>
            <a:off x="1185058" y="3343754"/>
            <a:ext cx="24128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LM Roman 10" panose="00000500000000000000" pitchFamily="50" charset="0"/>
              </a:rPr>
              <a:t>Camera and its direction of lens, aimed at the centre of mass of the rod (roughly the midpoint between the two filars), capturing the entire suspending rod.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C02D6AB-ADFF-4C3C-B49F-61F53C8FBB71}"/>
              </a:ext>
            </a:extLst>
          </p:cNvPr>
          <p:cNvCxnSpPr>
            <a:cxnSpLocks/>
            <a:stCxn id="50" idx="3"/>
            <a:endCxn id="41" idx="2"/>
          </p:cNvCxnSpPr>
          <p:nvPr/>
        </p:nvCxnSpPr>
        <p:spPr>
          <a:xfrm>
            <a:off x="3597902" y="4497916"/>
            <a:ext cx="2105899" cy="6268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BABE42E-8B66-415D-A231-234E67F95398}"/>
              </a:ext>
            </a:extLst>
          </p:cNvPr>
          <p:cNvSpPr/>
          <p:nvPr/>
        </p:nvSpPr>
        <p:spPr>
          <a:xfrm>
            <a:off x="4965001" y="5497823"/>
            <a:ext cx="719091" cy="869850"/>
          </a:xfrm>
          <a:custGeom>
            <a:avLst/>
            <a:gdLst>
              <a:gd name="connsiteX0" fmla="*/ 381740 w 719091"/>
              <a:gd name="connsiteY0" fmla="*/ 8716 h 869850"/>
              <a:gd name="connsiteX1" fmla="*/ 177553 w 719091"/>
              <a:gd name="connsiteY1" fmla="*/ 8716 h 869850"/>
              <a:gd name="connsiteX2" fmla="*/ 150920 w 719091"/>
              <a:gd name="connsiteY2" fmla="*/ 26471 h 869850"/>
              <a:gd name="connsiteX3" fmla="*/ 124287 w 719091"/>
              <a:gd name="connsiteY3" fmla="*/ 35349 h 869850"/>
              <a:gd name="connsiteX4" fmla="*/ 53266 w 719091"/>
              <a:gd name="connsiteY4" fmla="*/ 70860 h 869850"/>
              <a:gd name="connsiteX5" fmla="*/ 35511 w 719091"/>
              <a:gd name="connsiteY5" fmla="*/ 97493 h 869850"/>
              <a:gd name="connsiteX6" fmla="*/ 17755 w 719091"/>
              <a:gd name="connsiteY6" fmla="*/ 115248 h 869850"/>
              <a:gd name="connsiteX7" fmla="*/ 0 w 719091"/>
              <a:gd name="connsiteY7" fmla="*/ 159636 h 869850"/>
              <a:gd name="connsiteX8" fmla="*/ 8878 w 719091"/>
              <a:gd name="connsiteY8" fmla="*/ 221780 h 869850"/>
              <a:gd name="connsiteX9" fmla="*/ 26633 w 719091"/>
              <a:gd name="connsiteY9" fmla="*/ 248413 h 869850"/>
              <a:gd name="connsiteX10" fmla="*/ 124287 w 719091"/>
              <a:gd name="connsiteY10" fmla="*/ 239535 h 869850"/>
              <a:gd name="connsiteX11" fmla="*/ 150920 w 719091"/>
              <a:gd name="connsiteY11" fmla="*/ 230658 h 869850"/>
              <a:gd name="connsiteX12" fmla="*/ 177553 w 719091"/>
              <a:gd name="connsiteY12" fmla="*/ 212902 h 869850"/>
              <a:gd name="connsiteX13" fmla="*/ 355107 w 719091"/>
              <a:gd name="connsiteY13" fmla="*/ 239535 h 869850"/>
              <a:gd name="connsiteX14" fmla="*/ 408373 w 719091"/>
              <a:gd name="connsiteY14" fmla="*/ 301679 h 869850"/>
              <a:gd name="connsiteX15" fmla="*/ 435006 w 719091"/>
              <a:gd name="connsiteY15" fmla="*/ 399333 h 869850"/>
              <a:gd name="connsiteX16" fmla="*/ 426128 w 719091"/>
              <a:gd name="connsiteY16" fmla="*/ 665663 h 869850"/>
              <a:gd name="connsiteX17" fmla="*/ 390617 w 719091"/>
              <a:gd name="connsiteY17" fmla="*/ 692296 h 869850"/>
              <a:gd name="connsiteX18" fmla="*/ 159798 w 719091"/>
              <a:gd name="connsiteY18" fmla="*/ 683419 h 869850"/>
              <a:gd name="connsiteX19" fmla="*/ 62144 w 719091"/>
              <a:gd name="connsiteY19" fmla="*/ 683419 h 869850"/>
              <a:gd name="connsiteX20" fmla="*/ 44388 w 719091"/>
              <a:gd name="connsiteY20" fmla="*/ 710052 h 869850"/>
              <a:gd name="connsiteX21" fmla="*/ 53266 w 719091"/>
              <a:gd name="connsiteY21" fmla="*/ 789951 h 869850"/>
              <a:gd name="connsiteX22" fmla="*/ 88777 w 719091"/>
              <a:gd name="connsiteY22" fmla="*/ 816584 h 869850"/>
              <a:gd name="connsiteX23" fmla="*/ 124287 w 719091"/>
              <a:gd name="connsiteY23" fmla="*/ 834339 h 869850"/>
              <a:gd name="connsiteX24" fmla="*/ 150920 w 719091"/>
              <a:gd name="connsiteY24" fmla="*/ 852094 h 869850"/>
              <a:gd name="connsiteX25" fmla="*/ 284085 w 719091"/>
              <a:gd name="connsiteY25" fmla="*/ 869850 h 869850"/>
              <a:gd name="connsiteX26" fmla="*/ 594804 w 719091"/>
              <a:gd name="connsiteY26" fmla="*/ 843217 h 869850"/>
              <a:gd name="connsiteX27" fmla="*/ 621437 w 719091"/>
              <a:gd name="connsiteY27" fmla="*/ 834339 h 869850"/>
              <a:gd name="connsiteX28" fmla="*/ 648070 w 719091"/>
              <a:gd name="connsiteY28" fmla="*/ 816584 h 869850"/>
              <a:gd name="connsiteX29" fmla="*/ 656948 w 719091"/>
              <a:gd name="connsiteY29" fmla="*/ 789951 h 869850"/>
              <a:gd name="connsiteX30" fmla="*/ 674703 w 719091"/>
              <a:gd name="connsiteY30" fmla="*/ 763318 h 869850"/>
              <a:gd name="connsiteX31" fmla="*/ 719091 w 719091"/>
              <a:gd name="connsiteY31" fmla="*/ 550254 h 869850"/>
              <a:gd name="connsiteX32" fmla="*/ 710214 w 719091"/>
              <a:gd name="connsiteY32" fmla="*/ 275046 h 869850"/>
              <a:gd name="connsiteX33" fmla="*/ 701336 w 719091"/>
              <a:gd name="connsiteY33" fmla="*/ 230658 h 869850"/>
              <a:gd name="connsiteX34" fmla="*/ 683581 w 719091"/>
              <a:gd name="connsiteY34" fmla="*/ 212902 h 869850"/>
              <a:gd name="connsiteX35" fmla="*/ 639192 w 719091"/>
              <a:gd name="connsiteY35" fmla="*/ 168514 h 869850"/>
              <a:gd name="connsiteX36" fmla="*/ 559293 w 719091"/>
              <a:gd name="connsiteY36" fmla="*/ 97493 h 869850"/>
              <a:gd name="connsiteX37" fmla="*/ 497149 w 719091"/>
              <a:gd name="connsiteY37" fmla="*/ 79737 h 869850"/>
              <a:gd name="connsiteX38" fmla="*/ 470516 w 719091"/>
              <a:gd name="connsiteY38" fmla="*/ 61982 h 869850"/>
              <a:gd name="connsiteX39" fmla="*/ 443883 w 719091"/>
              <a:gd name="connsiteY39" fmla="*/ 35349 h 869850"/>
              <a:gd name="connsiteX40" fmla="*/ 399495 w 719091"/>
              <a:gd name="connsiteY40" fmla="*/ 26471 h 869850"/>
              <a:gd name="connsiteX41" fmla="*/ 381740 w 719091"/>
              <a:gd name="connsiteY41" fmla="*/ 8716 h 8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9091" h="869850">
                <a:moveTo>
                  <a:pt x="381740" y="8716"/>
                </a:moveTo>
                <a:cubicBezTo>
                  <a:pt x="344750" y="5757"/>
                  <a:pt x="297818" y="-9324"/>
                  <a:pt x="177553" y="8716"/>
                </a:cubicBezTo>
                <a:cubicBezTo>
                  <a:pt x="167001" y="10299"/>
                  <a:pt x="160463" y="21699"/>
                  <a:pt x="150920" y="26471"/>
                </a:cubicBezTo>
                <a:cubicBezTo>
                  <a:pt x="142550" y="30656"/>
                  <a:pt x="132657" y="31164"/>
                  <a:pt x="124287" y="35349"/>
                </a:cubicBezTo>
                <a:cubicBezTo>
                  <a:pt x="40427" y="77280"/>
                  <a:pt x="113323" y="50840"/>
                  <a:pt x="53266" y="70860"/>
                </a:cubicBezTo>
                <a:cubicBezTo>
                  <a:pt x="47348" y="79738"/>
                  <a:pt x="42176" y="89162"/>
                  <a:pt x="35511" y="97493"/>
                </a:cubicBezTo>
                <a:cubicBezTo>
                  <a:pt x="30282" y="104029"/>
                  <a:pt x="21908" y="107981"/>
                  <a:pt x="17755" y="115248"/>
                </a:cubicBezTo>
                <a:cubicBezTo>
                  <a:pt x="9849" y="129084"/>
                  <a:pt x="5918" y="144840"/>
                  <a:pt x="0" y="159636"/>
                </a:cubicBezTo>
                <a:cubicBezTo>
                  <a:pt x="2959" y="180351"/>
                  <a:pt x="2865" y="201737"/>
                  <a:pt x="8878" y="221780"/>
                </a:cubicBezTo>
                <a:cubicBezTo>
                  <a:pt x="11944" y="232000"/>
                  <a:pt x="16087" y="246791"/>
                  <a:pt x="26633" y="248413"/>
                </a:cubicBezTo>
                <a:cubicBezTo>
                  <a:pt x="58939" y="253383"/>
                  <a:pt x="91736" y="242494"/>
                  <a:pt x="124287" y="239535"/>
                </a:cubicBezTo>
                <a:cubicBezTo>
                  <a:pt x="133165" y="236576"/>
                  <a:pt x="142550" y="234843"/>
                  <a:pt x="150920" y="230658"/>
                </a:cubicBezTo>
                <a:cubicBezTo>
                  <a:pt x="160463" y="225886"/>
                  <a:pt x="166893" y="212439"/>
                  <a:pt x="177553" y="212902"/>
                </a:cubicBezTo>
                <a:cubicBezTo>
                  <a:pt x="237343" y="215501"/>
                  <a:pt x="295922" y="230657"/>
                  <a:pt x="355107" y="239535"/>
                </a:cubicBezTo>
                <a:cubicBezTo>
                  <a:pt x="364825" y="249254"/>
                  <a:pt x="402579" y="282366"/>
                  <a:pt x="408373" y="301679"/>
                </a:cubicBezTo>
                <a:cubicBezTo>
                  <a:pt x="448681" y="436040"/>
                  <a:pt x="389197" y="307719"/>
                  <a:pt x="435006" y="399333"/>
                </a:cubicBezTo>
                <a:cubicBezTo>
                  <a:pt x="432047" y="488110"/>
                  <a:pt x="439435" y="577839"/>
                  <a:pt x="426128" y="665663"/>
                </a:cubicBezTo>
                <a:cubicBezTo>
                  <a:pt x="423911" y="680292"/>
                  <a:pt x="405380" y="691312"/>
                  <a:pt x="390617" y="692296"/>
                </a:cubicBezTo>
                <a:cubicBezTo>
                  <a:pt x="313791" y="697418"/>
                  <a:pt x="236738" y="686378"/>
                  <a:pt x="159798" y="683419"/>
                </a:cubicBezTo>
                <a:cubicBezTo>
                  <a:pt x="122782" y="674165"/>
                  <a:pt x="104133" y="664757"/>
                  <a:pt x="62144" y="683419"/>
                </a:cubicBezTo>
                <a:cubicBezTo>
                  <a:pt x="52394" y="687752"/>
                  <a:pt x="50307" y="701174"/>
                  <a:pt x="44388" y="710052"/>
                </a:cubicBezTo>
                <a:cubicBezTo>
                  <a:pt x="47347" y="736685"/>
                  <a:pt x="42959" y="765215"/>
                  <a:pt x="53266" y="789951"/>
                </a:cubicBezTo>
                <a:cubicBezTo>
                  <a:pt x="58957" y="803609"/>
                  <a:pt x="76230" y="808742"/>
                  <a:pt x="88777" y="816584"/>
                </a:cubicBezTo>
                <a:cubicBezTo>
                  <a:pt x="99999" y="823598"/>
                  <a:pt x="112797" y="827773"/>
                  <a:pt x="124287" y="834339"/>
                </a:cubicBezTo>
                <a:cubicBezTo>
                  <a:pt x="133551" y="839633"/>
                  <a:pt x="140700" y="849028"/>
                  <a:pt x="150920" y="852094"/>
                </a:cubicBezTo>
                <a:cubicBezTo>
                  <a:pt x="159671" y="854719"/>
                  <a:pt x="280106" y="869353"/>
                  <a:pt x="284085" y="869850"/>
                </a:cubicBezTo>
                <a:cubicBezTo>
                  <a:pt x="560230" y="860327"/>
                  <a:pt x="460078" y="888126"/>
                  <a:pt x="594804" y="843217"/>
                </a:cubicBezTo>
                <a:cubicBezTo>
                  <a:pt x="603682" y="840258"/>
                  <a:pt x="613651" y="839530"/>
                  <a:pt x="621437" y="834339"/>
                </a:cubicBezTo>
                <a:lnTo>
                  <a:pt x="648070" y="816584"/>
                </a:lnTo>
                <a:cubicBezTo>
                  <a:pt x="651029" y="807706"/>
                  <a:pt x="652763" y="798321"/>
                  <a:pt x="656948" y="789951"/>
                </a:cubicBezTo>
                <a:cubicBezTo>
                  <a:pt x="661720" y="780408"/>
                  <a:pt x="671057" y="773345"/>
                  <a:pt x="674703" y="763318"/>
                </a:cubicBezTo>
                <a:cubicBezTo>
                  <a:pt x="689896" y="721536"/>
                  <a:pt x="716082" y="566301"/>
                  <a:pt x="719091" y="550254"/>
                </a:cubicBezTo>
                <a:cubicBezTo>
                  <a:pt x="716132" y="458518"/>
                  <a:pt x="715305" y="366688"/>
                  <a:pt x="710214" y="275046"/>
                </a:cubicBezTo>
                <a:cubicBezTo>
                  <a:pt x="709377" y="259980"/>
                  <a:pt x="707280" y="244527"/>
                  <a:pt x="701336" y="230658"/>
                </a:cubicBezTo>
                <a:cubicBezTo>
                  <a:pt x="698039" y="222965"/>
                  <a:pt x="688810" y="219438"/>
                  <a:pt x="683581" y="212902"/>
                </a:cubicBezTo>
                <a:cubicBezTo>
                  <a:pt x="621668" y="135510"/>
                  <a:pt x="712941" y="234068"/>
                  <a:pt x="639192" y="168514"/>
                </a:cubicBezTo>
                <a:cubicBezTo>
                  <a:pt x="608938" y="141621"/>
                  <a:pt x="593835" y="114764"/>
                  <a:pt x="559293" y="97493"/>
                </a:cubicBezTo>
                <a:cubicBezTo>
                  <a:pt x="546556" y="91124"/>
                  <a:pt x="508528" y="82582"/>
                  <a:pt x="497149" y="79737"/>
                </a:cubicBezTo>
                <a:cubicBezTo>
                  <a:pt x="488271" y="73819"/>
                  <a:pt x="478713" y="68812"/>
                  <a:pt x="470516" y="61982"/>
                </a:cubicBezTo>
                <a:cubicBezTo>
                  <a:pt x="460871" y="53945"/>
                  <a:pt x="455112" y="40964"/>
                  <a:pt x="443883" y="35349"/>
                </a:cubicBezTo>
                <a:cubicBezTo>
                  <a:pt x="430387" y="28601"/>
                  <a:pt x="414291" y="29430"/>
                  <a:pt x="399495" y="26471"/>
                </a:cubicBezTo>
                <a:cubicBezTo>
                  <a:pt x="370400" y="7074"/>
                  <a:pt x="418730" y="11675"/>
                  <a:pt x="381740" y="871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C5BD5C90-F8F6-4B7A-B48F-6BAE5DDB2DA9}"/>
              </a:ext>
            </a:extLst>
          </p:cNvPr>
          <p:cNvSpPr/>
          <p:nvPr/>
        </p:nvSpPr>
        <p:spPr>
          <a:xfrm>
            <a:off x="7656414" y="4732778"/>
            <a:ext cx="719091" cy="869850"/>
          </a:xfrm>
          <a:custGeom>
            <a:avLst/>
            <a:gdLst>
              <a:gd name="connsiteX0" fmla="*/ 381740 w 719091"/>
              <a:gd name="connsiteY0" fmla="*/ 8716 h 869850"/>
              <a:gd name="connsiteX1" fmla="*/ 177553 w 719091"/>
              <a:gd name="connsiteY1" fmla="*/ 8716 h 869850"/>
              <a:gd name="connsiteX2" fmla="*/ 150920 w 719091"/>
              <a:gd name="connsiteY2" fmla="*/ 26471 h 869850"/>
              <a:gd name="connsiteX3" fmla="*/ 124287 w 719091"/>
              <a:gd name="connsiteY3" fmla="*/ 35349 h 869850"/>
              <a:gd name="connsiteX4" fmla="*/ 53266 w 719091"/>
              <a:gd name="connsiteY4" fmla="*/ 70860 h 869850"/>
              <a:gd name="connsiteX5" fmla="*/ 35511 w 719091"/>
              <a:gd name="connsiteY5" fmla="*/ 97493 h 869850"/>
              <a:gd name="connsiteX6" fmla="*/ 17755 w 719091"/>
              <a:gd name="connsiteY6" fmla="*/ 115248 h 869850"/>
              <a:gd name="connsiteX7" fmla="*/ 0 w 719091"/>
              <a:gd name="connsiteY7" fmla="*/ 159636 h 869850"/>
              <a:gd name="connsiteX8" fmla="*/ 8878 w 719091"/>
              <a:gd name="connsiteY8" fmla="*/ 221780 h 869850"/>
              <a:gd name="connsiteX9" fmla="*/ 26633 w 719091"/>
              <a:gd name="connsiteY9" fmla="*/ 248413 h 869850"/>
              <a:gd name="connsiteX10" fmla="*/ 124287 w 719091"/>
              <a:gd name="connsiteY10" fmla="*/ 239535 h 869850"/>
              <a:gd name="connsiteX11" fmla="*/ 150920 w 719091"/>
              <a:gd name="connsiteY11" fmla="*/ 230658 h 869850"/>
              <a:gd name="connsiteX12" fmla="*/ 177553 w 719091"/>
              <a:gd name="connsiteY12" fmla="*/ 212902 h 869850"/>
              <a:gd name="connsiteX13" fmla="*/ 355107 w 719091"/>
              <a:gd name="connsiteY13" fmla="*/ 239535 h 869850"/>
              <a:gd name="connsiteX14" fmla="*/ 408373 w 719091"/>
              <a:gd name="connsiteY14" fmla="*/ 301679 h 869850"/>
              <a:gd name="connsiteX15" fmla="*/ 435006 w 719091"/>
              <a:gd name="connsiteY15" fmla="*/ 399333 h 869850"/>
              <a:gd name="connsiteX16" fmla="*/ 426128 w 719091"/>
              <a:gd name="connsiteY16" fmla="*/ 665663 h 869850"/>
              <a:gd name="connsiteX17" fmla="*/ 390617 w 719091"/>
              <a:gd name="connsiteY17" fmla="*/ 692296 h 869850"/>
              <a:gd name="connsiteX18" fmla="*/ 159798 w 719091"/>
              <a:gd name="connsiteY18" fmla="*/ 683419 h 869850"/>
              <a:gd name="connsiteX19" fmla="*/ 62144 w 719091"/>
              <a:gd name="connsiteY19" fmla="*/ 683419 h 869850"/>
              <a:gd name="connsiteX20" fmla="*/ 44388 w 719091"/>
              <a:gd name="connsiteY20" fmla="*/ 710052 h 869850"/>
              <a:gd name="connsiteX21" fmla="*/ 53266 w 719091"/>
              <a:gd name="connsiteY21" fmla="*/ 789951 h 869850"/>
              <a:gd name="connsiteX22" fmla="*/ 88777 w 719091"/>
              <a:gd name="connsiteY22" fmla="*/ 816584 h 869850"/>
              <a:gd name="connsiteX23" fmla="*/ 124287 w 719091"/>
              <a:gd name="connsiteY23" fmla="*/ 834339 h 869850"/>
              <a:gd name="connsiteX24" fmla="*/ 150920 w 719091"/>
              <a:gd name="connsiteY24" fmla="*/ 852094 h 869850"/>
              <a:gd name="connsiteX25" fmla="*/ 284085 w 719091"/>
              <a:gd name="connsiteY25" fmla="*/ 869850 h 869850"/>
              <a:gd name="connsiteX26" fmla="*/ 594804 w 719091"/>
              <a:gd name="connsiteY26" fmla="*/ 843217 h 869850"/>
              <a:gd name="connsiteX27" fmla="*/ 621437 w 719091"/>
              <a:gd name="connsiteY27" fmla="*/ 834339 h 869850"/>
              <a:gd name="connsiteX28" fmla="*/ 648070 w 719091"/>
              <a:gd name="connsiteY28" fmla="*/ 816584 h 869850"/>
              <a:gd name="connsiteX29" fmla="*/ 656948 w 719091"/>
              <a:gd name="connsiteY29" fmla="*/ 789951 h 869850"/>
              <a:gd name="connsiteX30" fmla="*/ 674703 w 719091"/>
              <a:gd name="connsiteY30" fmla="*/ 763318 h 869850"/>
              <a:gd name="connsiteX31" fmla="*/ 719091 w 719091"/>
              <a:gd name="connsiteY31" fmla="*/ 550254 h 869850"/>
              <a:gd name="connsiteX32" fmla="*/ 710214 w 719091"/>
              <a:gd name="connsiteY32" fmla="*/ 275046 h 869850"/>
              <a:gd name="connsiteX33" fmla="*/ 701336 w 719091"/>
              <a:gd name="connsiteY33" fmla="*/ 230658 h 869850"/>
              <a:gd name="connsiteX34" fmla="*/ 683581 w 719091"/>
              <a:gd name="connsiteY34" fmla="*/ 212902 h 869850"/>
              <a:gd name="connsiteX35" fmla="*/ 639192 w 719091"/>
              <a:gd name="connsiteY35" fmla="*/ 168514 h 869850"/>
              <a:gd name="connsiteX36" fmla="*/ 559293 w 719091"/>
              <a:gd name="connsiteY36" fmla="*/ 97493 h 869850"/>
              <a:gd name="connsiteX37" fmla="*/ 497149 w 719091"/>
              <a:gd name="connsiteY37" fmla="*/ 79737 h 869850"/>
              <a:gd name="connsiteX38" fmla="*/ 470516 w 719091"/>
              <a:gd name="connsiteY38" fmla="*/ 61982 h 869850"/>
              <a:gd name="connsiteX39" fmla="*/ 443883 w 719091"/>
              <a:gd name="connsiteY39" fmla="*/ 35349 h 869850"/>
              <a:gd name="connsiteX40" fmla="*/ 399495 w 719091"/>
              <a:gd name="connsiteY40" fmla="*/ 26471 h 869850"/>
              <a:gd name="connsiteX41" fmla="*/ 381740 w 719091"/>
              <a:gd name="connsiteY41" fmla="*/ 8716 h 8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9091" h="869850">
                <a:moveTo>
                  <a:pt x="381740" y="8716"/>
                </a:moveTo>
                <a:cubicBezTo>
                  <a:pt x="344750" y="5757"/>
                  <a:pt x="297818" y="-9324"/>
                  <a:pt x="177553" y="8716"/>
                </a:cubicBezTo>
                <a:cubicBezTo>
                  <a:pt x="167001" y="10299"/>
                  <a:pt x="160463" y="21699"/>
                  <a:pt x="150920" y="26471"/>
                </a:cubicBezTo>
                <a:cubicBezTo>
                  <a:pt x="142550" y="30656"/>
                  <a:pt x="132657" y="31164"/>
                  <a:pt x="124287" y="35349"/>
                </a:cubicBezTo>
                <a:cubicBezTo>
                  <a:pt x="40427" y="77280"/>
                  <a:pt x="113323" y="50840"/>
                  <a:pt x="53266" y="70860"/>
                </a:cubicBezTo>
                <a:cubicBezTo>
                  <a:pt x="47348" y="79738"/>
                  <a:pt x="42176" y="89162"/>
                  <a:pt x="35511" y="97493"/>
                </a:cubicBezTo>
                <a:cubicBezTo>
                  <a:pt x="30282" y="104029"/>
                  <a:pt x="21908" y="107981"/>
                  <a:pt x="17755" y="115248"/>
                </a:cubicBezTo>
                <a:cubicBezTo>
                  <a:pt x="9849" y="129084"/>
                  <a:pt x="5918" y="144840"/>
                  <a:pt x="0" y="159636"/>
                </a:cubicBezTo>
                <a:cubicBezTo>
                  <a:pt x="2959" y="180351"/>
                  <a:pt x="2865" y="201737"/>
                  <a:pt x="8878" y="221780"/>
                </a:cubicBezTo>
                <a:cubicBezTo>
                  <a:pt x="11944" y="232000"/>
                  <a:pt x="16087" y="246791"/>
                  <a:pt x="26633" y="248413"/>
                </a:cubicBezTo>
                <a:cubicBezTo>
                  <a:pt x="58939" y="253383"/>
                  <a:pt x="91736" y="242494"/>
                  <a:pt x="124287" y="239535"/>
                </a:cubicBezTo>
                <a:cubicBezTo>
                  <a:pt x="133165" y="236576"/>
                  <a:pt x="142550" y="234843"/>
                  <a:pt x="150920" y="230658"/>
                </a:cubicBezTo>
                <a:cubicBezTo>
                  <a:pt x="160463" y="225886"/>
                  <a:pt x="166893" y="212439"/>
                  <a:pt x="177553" y="212902"/>
                </a:cubicBezTo>
                <a:cubicBezTo>
                  <a:pt x="237343" y="215501"/>
                  <a:pt x="295922" y="230657"/>
                  <a:pt x="355107" y="239535"/>
                </a:cubicBezTo>
                <a:cubicBezTo>
                  <a:pt x="364825" y="249254"/>
                  <a:pt x="402579" y="282366"/>
                  <a:pt x="408373" y="301679"/>
                </a:cubicBezTo>
                <a:cubicBezTo>
                  <a:pt x="448681" y="436040"/>
                  <a:pt x="389197" y="307719"/>
                  <a:pt x="435006" y="399333"/>
                </a:cubicBezTo>
                <a:cubicBezTo>
                  <a:pt x="432047" y="488110"/>
                  <a:pt x="439435" y="577839"/>
                  <a:pt x="426128" y="665663"/>
                </a:cubicBezTo>
                <a:cubicBezTo>
                  <a:pt x="423911" y="680292"/>
                  <a:pt x="405380" y="691312"/>
                  <a:pt x="390617" y="692296"/>
                </a:cubicBezTo>
                <a:cubicBezTo>
                  <a:pt x="313791" y="697418"/>
                  <a:pt x="236738" y="686378"/>
                  <a:pt x="159798" y="683419"/>
                </a:cubicBezTo>
                <a:cubicBezTo>
                  <a:pt x="122782" y="674165"/>
                  <a:pt x="104133" y="664757"/>
                  <a:pt x="62144" y="683419"/>
                </a:cubicBezTo>
                <a:cubicBezTo>
                  <a:pt x="52394" y="687752"/>
                  <a:pt x="50307" y="701174"/>
                  <a:pt x="44388" y="710052"/>
                </a:cubicBezTo>
                <a:cubicBezTo>
                  <a:pt x="47347" y="736685"/>
                  <a:pt x="42959" y="765215"/>
                  <a:pt x="53266" y="789951"/>
                </a:cubicBezTo>
                <a:cubicBezTo>
                  <a:pt x="58957" y="803609"/>
                  <a:pt x="76230" y="808742"/>
                  <a:pt x="88777" y="816584"/>
                </a:cubicBezTo>
                <a:cubicBezTo>
                  <a:pt x="99999" y="823598"/>
                  <a:pt x="112797" y="827773"/>
                  <a:pt x="124287" y="834339"/>
                </a:cubicBezTo>
                <a:cubicBezTo>
                  <a:pt x="133551" y="839633"/>
                  <a:pt x="140700" y="849028"/>
                  <a:pt x="150920" y="852094"/>
                </a:cubicBezTo>
                <a:cubicBezTo>
                  <a:pt x="159671" y="854719"/>
                  <a:pt x="280106" y="869353"/>
                  <a:pt x="284085" y="869850"/>
                </a:cubicBezTo>
                <a:cubicBezTo>
                  <a:pt x="560230" y="860327"/>
                  <a:pt x="460078" y="888126"/>
                  <a:pt x="594804" y="843217"/>
                </a:cubicBezTo>
                <a:cubicBezTo>
                  <a:pt x="603682" y="840258"/>
                  <a:pt x="613651" y="839530"/>
                  <a:pt x="621437" y="834339"/>
                </a:cubicBezTo>
                <a:lnTo>
                  <a:pt x="648070" y="816584"/>
                </a:lnTo>
                <a:cubicBezTo>
                  <a:pt x="651029" y="807706"/>
                  <a:pt x="652763" y="798321"/>
                  <a:pt x="656948" y="789951"/>
                </a:cubicBezTo>
                <a:cubicBezTo>
                  <a:pt x="661720" y="780408"/>
                  <a:pt x="671057" y="773345"/>
                  <a:pt x="674703" y="763318"/>
                </a:cubicBezTo>
                <a:cubicBezTo>
                  <a:pt x="689896" y="721536"/>
                  <a:pt x="716082" y="566301"/>
                  <a:pt x="719091" y="550254"/>
                </a:cubicBezTo>
                <a:cubicBezTo>
                  <a:pt x="716132" y="458518"/>
                  <a:pt x="715305" y="366688"/>
                  <a:pt x="710214" y="275046"/>
                </a:cubicBezTo>
                <a:cubicBezTo>
                  <a:pt x="709377" y="259980"/>
                  <a:pt x="707280" y="244527"/>
                  <a:pt x="701336" y="230658"/>
                </a:cubicBezTo>
                <a:cubicBezTo>
                  <a:pt x="698039" y="222965"/>
                  <a:pt x="688810" y="219438"/>
                  <a:pt x="683581" y="212902"/>
                </a:cubicBezTo>
                <a:cubicBezTo>
                  <a:pt x="621668" y="135510"/>
                  <a:pt x="712941" y="234068"/>
                  <a:pt x="639192" y="168514"/>
                </a:cubicBezTo>
                <a:cubicBezTo>
                  <a:pt x="608938" y="141621"/>
                  <a:pt x="593835" y="114764"/>
                  <a:pt x="559293" y="97493"/>
                </a:cubicBezTo>
                <a:cubicBezTo>
                  <a:pt x="546556" y="91124"/>
                  <a:pt x="508528" y="82582"/>
                  <a:pt x="497149" y="79737"/>
                </a:cubicBezTo>
                <a:cubicBezTo>
                  <a:pt x="488271" y="73819"/>
                  <a:pt x="478713" y="68812"/>
                  <a:pt x="470516" y="61982"/>
                </a:cubicBezTo>
                <a:cubicBezTo>
                  <a:pt x="460871" y="53945"/>
                  <a:pt x="455112" y="40964"/>
                  <a:pt x="443883" y="35349"/>
                </a:cubicBezTo>
                <a:cubicBezTo>
                  <a:pt x="430387" y="28601"/>
                  <a:pt x="414291" y="29430"/>
                  <a:pt x="399495" y="26471"/>
                </a:cubicBezTo>
                <a:cubicBezTo>
                  <a:pt x="370400" y="7074"/>
                  <a:pt x="418730" y="11675"/>
                  <a:pt x="381740" y="871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BFAEC8D-E48B-47CD-99B8-A92EE3A1B3B3}"/>
              </a:ext>
            </a:extLst>
          </p:cNvPr>
          <p:cNvSpPr txBox="1"/>
          <p:nvPr/>
        </p:nvSpPr>
        <p:spPr>
          <a:xfrm>
            <a:off x="9093459" y="4619651"/>
            <a:ext cx="1171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LM Roman 10" panose="00000500000000000000" pitchFamily="50" charset="0"/>
              </a:rPr>
              <a:t>G-clamp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89F9A04-4E08-44F8-9BB1-742E60E4E124}"/>
              </a:ext>
            </a:extLst>
          </p:cNvPr>
          <p:cNvCxnSpPr>
            <a:cxnSpLocks/>
            <a:stCxn id="63" idx="1"/>
            <a:endCxn id="62" idx="32"/>
          </p:cNvCxnSpPr>
          <p:nvPr/>
        </p:nvCxnSpPr>
        <p:spPr>
          <a:xfrm flipH="1">
            <a:off x="8366628" y="4804317"/>
            <a:ext cx="726831" cy="2035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39825DC-994C-40B5-911D-D40A87C7CC28}"/>
              </a:ext>
            </a:extLst>
          </p:cNvPr>
          <p:cNvCxnSpPr>
            <a:cxnSpLocks/>
          </p:cNvCxnSpPr>
          <p:nvPr/>
        </p:nvCxnSpPr>
        <p:spPr>
          <a:xfrm flipH="1">
            <a:off x="5132562" y="889752"/>
            <a:ext cx="13203" cy="1208773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99346282-98F6-4473-ABE5-5041499B6F9E}"/>
              </a:ext>
            </a:extLst>
          </p:cNvPr>
          <p:cNvCxnSpPr>
            <a:cxnSpLocks/>
          </p:cNvCxnSpPr>
          <p:nvPr/>
        </p:nvCxnSpPr>
        <p:spPr>
          <a:xfrm flipH="1">
            <a:off x="5791390" y="718798"/>
            <a:ext cx="13203" cy="1208773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7CC7BE3-2FB1-421F-9E8C-04E2755C91AF}"/>
              </a:ext>
            </a:extLst>
          </p:cNvPr>
          <p:cNvCxnSpPr/>
          <p:nvPr/>
        </p:nvCxnSpPr>
        <p:spPr>
          <a:xfrm flipV="1">
            <a:off x="5139163" y="718798"/>
            <a:ext cx="663710" cy="17095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1A09C940-3782-4BF4-8171-995392B9103E}"/>
              </a:ext>
            </a:extLst>
          </p:cNvPr>
          <p:cNvSpPr txBox="1"/>
          <p:nvPr/>
        </p:nvSpPr>
        <p:spPr>
          <a:xfrm>
            <a:off x="3990173" y="554786"/>
            <a:ext cx="28877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i="1" dirty="0">
                <a:latin typeface="LM Roman 10" panose="00000500000000000000" pitchFamily="50" charset="0"/>
              </a:rPr>
              <a:t>r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29EAF62-7AB9-49B5-BFE2-714E59E578A9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4748252" y="3999057"/>
            <a:ext cx="366076" cy="12585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58BD9124-757F-4FBB-8B7B-357D79992B9B}"/>
              </a:ext>
            </a:extLst>
          </p:cNvPr>
          <p:cNvCxnSpPr>
            <a:cxnSpLocks/>
          </p:cNvCxnSpPr>
          <p:nvPr/>
        </p:nvCxnSpPr>
        <p:spPr>
          <a:xfrm flipH="1">
            <a:off x="4758214" y="2077963"/>
            <a:ext cx="366076" cy="112787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28268A34-091D-42A2-ADB0-FA509F56CF38}"/>
              </a:ext>
            </a:extLst>
          </p:cNvPr>
          <p:cNvSpPr txBox="1"/>
          <p:nvPr/>
        </p:nvSpPr>
        <p:spPr>
          <a:xfrm>
            <a:off x="3366278" y="3241828"/>
            <a:ext cx="28877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i="1" dirty="0">
                <a:latin typeface="LM Roman 10" panose="00000500000000000000" pitchFamily="50" charset="0"/>
              </a:rPr>
              <a:t>l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10C1A9D9-2320-4A23-9C6D-39E90461F144}"/>
              </a:ext>
            </a:extLst>
          </p:cNvPr>
          <p:cNvCxnSpPr>
            <a:cxnSpLocks/>
          </p:cNvCxnSpPr>
          <p:nvPr/>
        </p:nvCxnSpPr>
        <p:spPr>
          <a:xfrm>
            <a:off x="4747144" y="2190750"/>
            <a:ext cx="1108" cy="194163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569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BF275403-B00B-48FA-93E6-492D430276E6}"/>
              </a:ext>
            </a:extLst>
          </p:cNvPr>
          <p:cNvSpPr/>
          <p:nvPr/>
        </p:nvSpPr>
        <p:spPr>
          <a:xfrm>
            <a:off x="6093285" y="3152924"/>
            <a:ext cx="640536" cy="614122"/>
          </a:xfrm>
          <a:custGeom>
            <a:avLst/>
            <a:gdLst>
              <a:gd name="connsiteX0" fmla="*/ 373836 w 640536"/>
              <a:gd name="connsiteY0" fmla="*/ 12988 h 614122"/>
              <a:gd name="connsiteX1" fmla="*/ 344203 w 640536"/>
              <a:gd name="connsiteY1" fmla="*/ 17222 h 614122"/>
              <a:gd name="connsiteX2" fmla="*/ 331503 w 640536"/>
              <a:gd name="connsiteY2" fmla="*/ 21455 h 614122"/>
              <a:gd name="connsiteX3" fmla="*/ 289170 w 640536"/>
              <a:gd name="connsiteY3" fmla="*/ 29922 h 614122"/>
              <a:gd name="connsiteX4" fmla="*/ 268003 w 640536"/>
              <a:gd name="connsiteY4" fmla="*/ 38388 h 614122"/>
              <a:gd name="connsiteX5" fmla="*/ 255303 w 640536"/>
              <a:gd name="connsiteY5" fmla="*/ 42622 h 614122"/>
              <a:gd name="connsiteX6" fmla="*/ 238370 w 640536"/>
              <a:gd name="connsiteY6" fmla="*/ 51088 h 614122"/>
              <a:gd name="connsiteX7" fmla="*/ 212970 w 640536"/>
              <a:gd name="connsiteY7" fmla="*/ 68022 h 614122"/>
              <a:gd name="connsiteX8" fmla="*/ 174870 w 640536"/>
              <a:gd name="connsiteY8" fmla="*/ 80722 h 614122"/>
              <a:gd name="connsiteX9" fmla="*/ 162170 w 640536"/>
              <a:gd name="connsiteY9" fmla="*/ 84955 h 614122"/>
              <a:gd name="connsiteX10" fmla="*/ 124070 w 640536"/>
              <a:gd name="connsiteY10" fmla="*/ 101888 h 614122"/>
              <a:gd name="connsiteX11" fmla="*/ 102903 w 640536"/>
              <a:gd name="connsiteY11" fmla="*/ 123055 h 614122"/>
              <a:gd name="connsiteX12" fmla="*/ 77503 w 640536"/>
              <a:gd name="connsiteY12" fmla="*/ 131522 h 614122"/>
              <a:gd name="connsiteX13" fmla="*/ 64803 w 640536"/>
              <a:gd name="connsiteY13" fmla="*/ 135755 h 614122"/>
              <a:gd name="connsiteX14" fmla="*/ 52103 w 640536"/>
              <a:gd name="connsiteY14" fmla="*/ 139988 h 614122"/>
              <a:gd name="connsiteX15" fmla="*/ 18236 w 640536"/>
              <a:gd name="connsiteY15" fmla="*/ 148455 h 614122"/>
              <a:gd name="connsiteX16" fmla="*/ 5536 w 640536"/>
              <a:gd name="connsiteY16" fmla="*/ 156922 h 614122"/>
              <a:gd name="connsiteX17" fmla="*/ 18236 w 640536"/>
              <a:gd name="connsiteY17" fmla="*/ 169622 h 614122"/>
              <a:gd name="connsiteX18" fmla="*/ 35170 w 640536"/>
              <a:gd name="connsiteY18" fmla="*/ 173855 h 614122"/>
              <a:gd name="connsiteX19" fmla="*/ 47870 w 640536"/>
              <a:gd name="connsiteY19" fmla="*/ 178088 h 614122"/>
              <a:gd name="connsiteX20" fmla="*/ 73270 w 640536"/>
              <a:gd name="connsiteY20" fmla="*/ 190788 h 614122"/>
              <a:gd name="connsiteX21" fmla="*/ 85970 w 640536"/>
              <a:gd name="connsiteY21" fmla="*/ 199255 h 614122"/>
              <a:gd name="connsiteX22" fmla="*/ 107136 w 640536"/>
              <a:gd name="connsiteY22" fmla="*/ 203488 h 614122"/>
              <a:gd name="connsiteX23" fmla="*/ 132536 w 640536"/>
              <a:gd name="connsiteY23" fmla="*/ 216188 h 614122"/>
              <a:gd name="connsiteX24" fmla="*/ 162170 w 640536"/>
              <a:gd name="connsiteY24" fmla="*/ 224655 h 614122"/>
              <a:gd name="connsiteX25" fmla="*/ 174870 w 640536"/>
              <a:gd name="connsiteY25" fmla="*/ 228888 h 614122"/>
              <a:gd name="connsiteX26" fmla="*/ 187570 w 640536"/>
              <a:gd name="connsiteY26" fmla="*/ 237355 h 614122"/>
              <a:gd name="connsiteX27" fmla="*/ 200270 w 640536"/>
              <a:gd name="connsiteY27" fmla="*/ 241588 h 614122"/>
              <a:gd name="connsiteX28" fmla="*/ 217203 w 640536"/>
              <a:gd name="connsiteY28" fmla="*/ 254288 h 614122"/>
              <a:gd name="connsiteX29" fmla="*/ 229903 w 640536"/>
              <a:gd name="connsiteY29" fmla="*/ 258522 h 614122"/>
              <a:gd name="connsiteX30" fmla="*/ 246836 w 640536"/>
              <a:gd name="connsiteY30" fmla="*/ 266988 h 614122"/>
              <a:gd name="connsiteX31" fmla="*/ 276470 w 640536"/>
              <a:gd name="connsiteY31" fmla="*/ 279688 h 614122"/>
              <a:gd name="connsiteX32" fmla="*/ 318803 w 640536"/>
              <a:gd name="connsiteY32" fmla="*/ 275455 h 614122"/>
              <a:gd name="connsiteX33" fmla="*/ 356903 w 640536"/>
              <a:gd name="connsiteY33" fmla="*/ 258522 h 614122"/>
              <a:gd name="connsiteX34" fmla="*/ 382303 w 640536"/>
              <a:gd name="connsiteY34" fmla="*/ 250055 h 614122"/>
              <a:gd name="connsiteX35" fmla="*/ 395003 w 640536"/>
              <a:gd name="connsiteY35" fmla="*/ 245822 h 614122"/>
              <a:gd name="connsiteX36" fmla="*/ 407703 w 640536"/>
              <a:gd name="connsiteY36" fmla="*/ 237355 h 614122"/>
              <a:gd name="connsiteX37" fmla="*/ 424636 w 640536"/>
              <a:gd name="connsiteY37" fmla="*/ 233122 h 614122"/>
              <a:gd name="connsiteX38" fmla="*/ 454270 w 640536"/>
              <a:gd name="connsiteY38" fmla="*/ 224655 h 614122"/>
              <a:gd name="connsiteX39" fmla="*/ 466970 w 640536"/>
              <a:gd name="connsiteY39" fmla="*/ 216188 h 614122"/>
              <a:gd name="connsiteX40" fmla="*/ 492370 w 640536"/>
              <a:gd name="connsiteY40" fmla="*/ 211955 h 614122"/>
              <a:gd name="connsiteX41" fmla="*/ 509303 w 640536"/>
              <a:gd name="connsiteY41" fmla="*/ 207722 h 614122"/>
              <a:gd name="connsiteX42" fmla="*/ 526236 w 640536"/>
              <a:gd name="connsiteY42" fmla="*/ 199255 h 614122"/>
              <a:gd name="connsiteX43" fmla="*/ 538936 w 640536"/>
              <a:gd name="connsiteY43" fmla="*/ 195022 h 614122"/>
              <a:gd name="connsiteX44" fmla="*/ 577036 w 640536"/>
              <a:gd name="connsiteY44" fmla="*/ 186555 h 614122"/>
              <a:gd name="connsiteX45" fmla="*/ 589736 w 640536"/>
              <a:gd name="connsiteY45" fmla="*/ 173855 h 614122"/>
              <a:gd name="connsiteX46" fmla="*/ 598203 w 640536"/>
              <a:gd name="connsiteY46" fmla="*/ 161155 h 614122"/>
              <a:gd name="connsiteX47" fmla="*/ 623603 w 640536"/>
              <a:gd name="connsiteY47" fmla="*/ 148455 h 614122"/>
              <a:gd name="connsiteX48" fmla="*/ 619370 w 640536"/>
              <a:gd name="connsiteY48" fmla="*/ 135755 h 614122"/>
              <a:gd name="connsiteX49" fmla="*/ 598203 w 640536"/>
              <a:gd name="connsiteY49" fmla="*/ 131522 h 614122"/>
              <a:gd name="connsiteX50" fmla="*/ 585503 w 640536"/>
              <a:gd name="connsiteY50" fmla="*/ 123055 h 614122"/>
              <a:gd name="connsiteX51" fmla="*/ 555870 w 640536"/>
              <a:gd name="connsiteY51" fmla="*/ 114588 h 614122"/>
              <a:gd name="connsiteX52" fmla="*/ 543170 w 640536"/>
              <a:gd name="connsiteY52" fmla="*/ 101888 h 614122"/>
              <a:gd name="connsiteX53" fmla="*/ 530470 w 640536"/>
              <a:gd name="connsiteY53" fmla="*/ 97655 h 614122"/>
              <a:gd name="connsiteX54" fmla="*/ 496603 w 640536"/>
              <a:gd name="connsiteY54" fmla="*/ 80722 h 614122"/>
              <a:gd name="connsiteX55" fmla="*/ 454270 w 640536"/>
              <a:gd name="connsiteY55" fmla="*/ 55322 h 614122"/>
              <a:gd name="connsiteX56" fmla="*/ 441570 w 640536"/>
              <a:gd name="connsiteY56" fmla="*/ 42622 h 614122"/>
              <a:gd name="connsiteX57" fmla="*/ 428870 w 640536"/>
              <a:gd name="connsiteY57" fmla="*/ 34155 h 614122"/>
              <a:gd name="connsiteX58" fmla="*/ 403470 w 640536"/>
              <a:gd name="connsiteY58" fmla="*/ 8755 h 614122"/>
              <a:gd name="connsiteX59" fmla="*/ 382303 w 640536"/>
              <a:gd name="connsiteY59" fmla="*/ 288 h 614122"/>
              <a:gd name="connsiteX60" fmla="*/ 420403 w 640536"/>
              <a:gd name="connsiteY60" fmla="*/ 12988 h 614122"/>
              <a:gd name="connsiteX61" fmla="*/ 433103 w 640536"/>
              <a:gd name="connsiteY61" fmla="*/ 17222 h 614122"/>
              <a:gd name="connsiteX62" fmla="*/ 475436 w 640536"/>
              <a:gd name="connsiteY62" fmla="*/ 38388 h 614122"/>
              <a:gd name="connsiteX63" fmla="*/ 496603 w 640536"/>
              <a:gd name="connsiteY63" fmla="*/ 63788 h 614122"/>
              <a:gd name="connsiteX64" fmla="*/ 534703 w 640536"/>
              <a:gd name="connsiteY64" fmla="*/ 93422 h 614122"/>
              <a:gd name="connsiteX65" fmla="*/ 547403 w 640536"/>
              <a:gd name="connsiteY65" fmla="*/ 97655 h 614122"/>
              <a:gd name="connsiteX66" fmla="*/ 555870 w 640536"/>
              <a:gd name="connsiteY66" fmla="*/ 110355 h 614122"/>
              <a:gd name="connsiteX67" fmla="*/ 581270 w 640536"/>
              <a:gd name="connsiteY67" fmla="*/ 123055 h 614122"/>
              <a:gd name="connsiteX68" fmla="*/ 610903 w 640536"/>
              <a:gd name="connsiteY68" fmla="*/ 148455 h 614122"/>
              <a:gd name="connsiteX69" fmla="*/ 636303 w 640536"/>
              <a:gd name="connsiteY69" fmla="*/ 152688 h 614122"/>
              <a:gd name="connsiteX70" fmla="*/ 610903 w 640536"/>
              <a:gd name="connsiteY70" fmla="*/ 169622 h 614122"/>
              <a:gd name="connsiteX71" fmla="*/ 598203 w 640536"/>
              <a:gd name="connsiteY71" fmla="*/ 178088 h 614122"/>
              <a:gd name="connsiteX72" fmla="*/ 560103 w 640536"/>
              <a:gd name="connsiteY72" fmla="*/ 207722 h 614122"/>
              <a:gd name="connsiteX73" fmla="*/ 530470 w 640536"/>
              <a:gd name="connsiteY73" fmla="*/ 228888 h 614122"/>
              <a:gd name="connsiteX74" fmla="*/ 522003 w 640536"/>
              <a:gd name="connsiteY74" fmla="*/ 241588 h 614122"/>
              <a:gd name="connsiteX75" fmla="*/ 517770 w 640536"/>
              <a:gd name="connsiteY75" fmla="*/ 254288 h 614122"/>
              <a:gd name="connsiteX76" fmla="*/ 505070 w 640536"/>
              <a:gd name="connsiteY76" fmla="*/ 262755 h 614122"/>
              <a:gd name="connsiteX77" fmla="*/ 492370 w 640536"/>
              <a:gd name="connsiteY77" fmla="*/ 279688 h 614122"/>
              <a:gd name="connsiteX78" fmla="*/ 450036 w 640536"/>
              <a:gd name="connsiteY78" fmla="*/ 330488 h 614122"/>
              <a:gd name="connsiteX79" fmla="*/ 437336 w 640536"/>
              <a:gd name="connsiteY79" fmla="*/ 338955 h 614122"/>
              <a:gd name="connsiteX80" fmla="*/ 416170 w 640536"/>
              <a:gd name="connsiteY80" fmla="*/ 343188 h 614122"/>
              <a:gd name="connsiteX81" fmla="*/ 390770 w 640536"/>
              <a:gd name="connsiteY81" fmla="*/ 364355 h 614122"/>
              <a:gd name="connsiteX82" fmla="*/ 365370 w 640536"/>
              <a:gd name="connsiteY82" fmla="*/ 389755 h 614122"/>
              <a:gd name="connsiteX83" fmla="*/ 327270 w 640536"/>
              <a:gd name="connsiteY83" fmla="*/ 410922 h 614122"/>
              <a:gd name="connsiteX84" fmla="*/ 416170 w 640536"/>
              <a:gd name="connsiteY84" fmla="*/ 423622 h 614122"/>
              <a:gd name="connsiteX85" fmla="*/ 450036 w 640536"/>
              <a:gd name="connsiteY85" fmla="*/ 427855 h 614122"/>
              <a:gd name="connsiteX86" fmla="*/ 538936 w 640536"/>
              <a:gd name="connsiteY86" fmla="*/ 436322 h 614122"/>
              <a:gd name="connsiteX87" fmla="*/ 598203 w 640536"/>
              <a:gd name="connsiteY87" fmla="*/ 449022 h 614122"/>
              <a:gd name="connsiteX88" fmla="*/ 640536 w 640536"/>
              <a:gd name="connsiteY88" fmla="*/ 457488 h 614122"/>
              <a:gd name="connsiteX89" fmla="*/ 606670 w 640536"/>
              <a:gd name="connsiteY89" fmla="*/ 465955 h 614122"/>
              <a:gd name="connsiteX90" fmla="*/ 593970 w 640536"/>
              <a:gd name="connsiteY90" fmla="*/ 474422 h 614122"/>
              <a:gd name="connsiteX91" fmla="*/ 581270 w 640536"/>
              <a:gd name="connsiteY91" fmla="*/ 478655 h 614122"/>
              <a:gd name="connsiteX92" fmla="*/ 526236 w 640536"/>
              <a:gd name="connsiteY92" fmla="*/ 504055 h 614122"/>
              <a:gd name="connsiteX93" fmla="*/ 513536 w 640536"/>
              <a:gd name="connsiteY93" fmla="*/ 508288 h 614122"/>
              <a:gd name="connsiteX94" fmla="*/ 488136 w 640536"/>
              <a:gd name="connsiteY94" fmla="*/ 525222 h 614122"/>
              <a:gd name="connsiteX95" fmla="*/ 475436 w 640536"/>
              <a:gd name="connsiteY95" fmla="*/ 533688 h 614122"/>
              <a:gd name="connsiteX96" fmla="*/ 450036 w 640536"/>
              <a:gd name="connsiteY96" fmla="*/ 542155 h 614122"/>
              <a:gd name="connsiteX97" fmla="*/ 437336 w 640536"/>
              <a:gd name="connsiteY97" fmla="*/ 546388 h 614122"/>
              <a:gd name="connsiteX98" fmla="*/ 407703 w 640536"/>
              <a:gd name="connsiteY98" fmla="*/ 554855 h 614122"/>
              <a:gd name="connsiteX99" fmla="*/ 378070 w 640536"/>
              <a:gd name="connsiteY99" fmla="*/ 571788 h 614122"/>
              <a:gd name="connsiteX100" fmla="*/ 365370 w 640536"/>
              <a:gd name="connsiteY100" fmla="*/ 576022 h 614122"/>
              <a:gd name="connsiteX101" fmla="*/ 331503 w 640536"/>
              <a:gd name="connsiteY101" fmla="*/ 592955 h 614122"/>
              <a:gd name="connsiteX102" fmla="*/ 314570 w 640536"/>
              <a:gd name="connsiteY102" fmla="*/ 601422 h 614122"/>
              <a:gd name="connsiteX103" fmla="*/ 327270 w 640536"/>
              <a:gd name="connsiteY103" fmla="*/ 588722 h 614122"/>
              <a:gd name="connsiteX104" fmla="*/ 348436 w 640536"/>
              <a:gd name="connsiteY104" fmla="*/ 584488 h 614122"/>
              <a:gd name="connsiteX105" fmla="*/ 382303 w 640536"/>
              <a:gd name="connsiteY105" fmla="*/ 580255 h 614122"/>
              <a:gd name="connsiteX106" fmla="*/ 403470 w 640536"/>
              <a:gd name="connsiteY106" fmla="*/ 576022 h 614122"/>
              <a:gd name="connsiteX107" fmla="*/ 538936 w 640536"/>
              <a:gd name="connsiteY107" fmla="*/ 567555 h 614122"/>
              <a:gd name="connsiteX108" fmla="*/ 551636 w 640536"/>
              <a:gd name="connsiteY108" fmla="*/ 563322 h 614122"/>
              <a:gd name="connsiteX109" fmla="*/ 640536 w 640536"/>
              <a:gd name="connsiteY109" fmla="*/ 554855 h 614122"/>
              <a:gd name="connsiteX110" fmla="*/ 568570 w 640536"/>
              <a:gd name="connsiteY110" fmla="*/ 537922 h 614122"/>
              <a:gd name="connsiteX111" fmla="*/ 466970 w 640536"/>
              <a:gd name="connsiteY111" fmla="*/ 525222 h 614122"/>
              <a:gd name="connsiteX112" fmla="*/ 390770 w 640536"/>
              <a:gd name="connsiteY112" fmla="*/ 516755 h 614122"/>
              <a:gd name="connsiteX113" fmla="*/ 369603 w 640536"/>
              <a:gd name="connsiteY113" fmla="*/ 512522 h 614122"/>
              <a:gd name="connsiteX114" fmla="*/ 352670 w 640536"/>
              <a:gd name="connsiteY114" fmla="*/ 504055 h 614122"/>
              <a:gd name="connsiteX115" fmla="*/ 369603 w 640536"/>
              <a:gd name="connsiteY115" fmla="*/ 499822 h 614122"/>
              <a:gd name="connsiteX116" fmla="*/ 395003 w 640536"/>
              <a:gd name="connsiteY116" fmla="*/ 487122 h 614122"/>
              <a:gd name="connsiteX117" fmla="*/ 407703 w 640536"/>
              <a:gd name="connsiteY117" fmla="*/ 482888 h 614122"/>
              <a:gd name="connsiteX118" fmla="*/ 424636 w 640536"/>
              <a:gd name="connsiteY118" fmla="*/ 470188 h 614122"/>
              <a:gd name="connsiteX119" fmla="*/ 450036 w 640536"/>
              <a:gd name="connsiteY119" fmla="*/ 461722 h 614122"/>
              <a:gd name="connsiteX120" fmla="*/ 475436 w 640536"/>
              <a:gd name="connsiteY120" fmla="*/ 444788 h 614122"/>
              <a:gd name="connsiteX121" fmla="*/ 483903 w 640536"/>
              <a:gd name="connsiteY121" fmla="*/ 432088 h 614122"/>
              <a:gd name="connsiteX122" fmla="*/ 500836 w 640536"/>
              <a:gd name="connsiteY122" fmla="*/ 427855 h 614122"/>
              <a:gd name="connsiteX123" fmla="*/ 517770 w 640536"/>
              <a:gd name="connsiteY123" fmla="*/ 410922 h 614122"/>
              <a:gd name="connsiteX124" fmla="*/ 530470 w 640536"/>
              <a:gd name="connsiteY124" fmla="*/ 406688 h 614122"/>
              <a:gd name="connsiteX125" fmla="*/ 543170 w 640536"/>
              <a:gd name="connsiteY125" fmla="*/ 393988 h 614122"/>
              <a:gd name="connsiteX126" fmla="*/ 568570 w 640536"/>
              <a:gd name="connsiteY126" fmla="*/ 377055 h 614122"/>
              <a:gd name="connsiteX127" fmla="*/ 581270 w 640536"/>
              <a:gd name="connsiteY127" fmla="*/ 368588 h 614122"/>
              <a:gd name="connsiteX128" fmla="*/ 593970 w 640536"/>
              <a:gd name="connsiteY128" fmla="*/ 360122 h 614122"/>
              <a:gd name="connsiteX129" fmla="*/ 627836 w 640536"/>
              <a:gd name="connsiteY129" fmla="*/ 343188 h 614122"/>
              <a:gd name="connsiteX130" fmla="*/ 623603 w 640536"/>
              <a:gd name="connsiteY130" fmla="*/ 330488 h 614122"/>
              <a:gd name="connsiteX131" fmla="*/ 598203 w 640536"/>
              <a:gd name="connsiteY131" fmla="*/ 326255 h 614122"/>
              <a:gd name="connsiteX132" fmla="*/ 560103 w 640536"/>
              <a:gd name="connsiteY132" fmla="*/ 322022 h 614122"/>
              <a:gd name="connsiteX133" fmla="*/ 547403 w 640536"/>
              <a:gd name="connsiteY133" fmla="*/ 317788 h 614122"/>
              <a:gd name="connsiteX134" fmla="*/ 492370 w 640536"/>
              <a:gd name="connsiteY134" fmla="*/ 309322 h 614122"/>
              <a:gd name="connsiteX135" fmla="*/ 433103 w 640536"/>
              <a:gd name="connsiteY135" fmla="*/ 300855 h 614122"/>
              <a:gd name="connsiteX136" fmla="*/ 395003 w 640536"/>
              <a:gd name="connsiteY136" fmla="*/ 296622 h 614122"/>
              <a:gd name="connsiteX137" fmla="*/ 373836 w 640536"/>
              <a:gd name="connsiteY137" fmla="*/ 292388 h 614122"/>
              <a:gd name="connsiteX138" fmla="*/ 331503 w 640536"/>
              <a:gd name="connsiteY138" fmla="*/ 288155 h 614122"/>
              <a:gd name="connsiteX139" fmla="*/ 284936 w 640536"/>
              <a:gd name="connsiteY139" fmla="*/ 275455 h 614122"/>
              <a:gd name="connsiteX140" fmla="*/ 272236 w 640536"/>
              <a:gd name="connsiteY140" fmla="*/ 262755 h 614122"/>
              <a:gd name="connsiteX141" fmla="*/ 246836 w 640536"/>
              <a:gd name="connsiteY141" fmla="*/ 258522 h 614122"/>
              <a:gd name="connsiteX142" fmla="*/ 229903 w 640536"/>
              <a:gd name="connsiteY142" fmla="*/ 250055 h 614122"/>
              <a:gd name="connsiteX143" fmla="*/ 208736 w 640536"/>
              <a:gd name="connsiteY143" fmla="*/ 233122 h 614122"/>
              <a:gd name="connsiteX144" fmla="*/ 183336 w 640536"/>
              <a:gd name="connsiteY144" fmla="*/ 216188 h 614122"/>
              <a:gd name="connsiteX145" fmla="*/ 145236 w 640536"/>
              <a:gd name="connsiteY145" fmla="*/ 207722 h 614122"/>
              <a:gd name="connsiteX146" fmla="*/ 107136 w 640536"/>
              <a:gd name="connsiteY146" fmla="*/ 195022 h 614122"/>
              <a:gd name="connsiteX147" fmla="*/ 90203 w 640536"/>
              <a:gd name="connsiteY147" fmla="*/ 186555 h 614122"/>
              <a:gd name="connsiteX148" fmla="*/ 60570 w 640536"/>
              <a:gd name="connsiteY148" fmla="*/ 178088 h 614122"/>
              <a:gd name="connsiteX149" fmla="*/ 47870 w 640536"/>
              <a:gd name="connsiteY149" fmla="*/ 173855 h 614122"/>
              <a:gd name="connsiteX150" fmla="*/ 22470 w 640536"/>
              <a:gd name="connsiteY150" fmla="*/ 156922 h 614122"/>
              <a:gd name="connsiteX151" fmla="*/ 1303 w 640536"/>
              <a:gd name="connsiteY151" fmla="*/ 165388 h 614122"/>
              <a:gd name="connsiteX152" fmla="*/ 18236 w 640536"/>
              <a:gd name="connsiteY152" fmla="*/ 182322 h 614122"/>
              <a:gd name="connsiteX153" fmla="*/ 43636 w 640536"/>
              <a:gd name="connsiteY153" fmla="*/ 199255 h 614122"/>
              <a:gd name="connsiteX154" fmla="*/ 64803 w 640536"/>
              <a:gd name="connsiteY154" fmla="*/ 224655 h 614122"/>
              <a:gd name="connsiteX155" fmla="*/ 77503 w 640536"/>
              <a:gd name="connsiteY155" fmla="*/ 241588 h 614122"/>
              <a:gd name="connsiteX156" fmla="*/ 102903 w 640536"/>
              <a:gd name="connsiteY156" fmla="*/ 258522 h 614122"/>
              <a:gd name="connsiteX157" fmla="*/ 128303 w 640536"/>
              <a:gd name="connsiteY157" fmla="*/ 271222 h 614122"/>
              <a:gd name="connsiteX158" fmla="*/ 145236 w 640536"/>
              <a:gd name="connsiteY158" fmla="*/ 279688 h 614122"/>
              <a:gd name="connsiteX159" fmla="*/ 174870 w 640536"/>
              <a:gd name="connsiteY159" fmla="*/ 292388 h 614122"/>
              <a:gd name="connsiteX160" fmla="*/ 187570 w 640536"/>
              <a:gd name="connsiteY160" fmla="*/ 305088 h 614122"/>
              <a:gd name="connsiteX161" fmla="*/ 212970 w 640536"/>
              <a:gd name="connsiteY161" fmla="*/ 322022 h 614122"/>
              <a:gd name="connsiteX162" fmla="*/ 238370 w 640536"/>
              <a:gd name="connsiteY162" fmla="*/ 343188 h 614122"/>
              <a:gd name="connsiteX163" fmla="*/ 251070 w 640536"/>
              <a:gd name="connsiteY163" fmla="*/ 355888 h 614122"/>
              <a:gd name="connsiteX164" fmla="*/ 276470 w 640536"/>
              <a:gd name="connsiteY164" fmla="*/ 377055 h 614122"/>
              <a:gd name="connsiteX165" fmla="*/ 289170 w 640536"/>
              <a:gd name="connsiteY165" fmla="*/ 393988 h 614122"/>
              <a:gd name="connsiteX166" fmla="*/ 297636 w 640536"/>
              <a:gd name="connsiteY166" fmla="*/ 406688 h 614122"/>
              <a:gd name="connsiteX167" fmla="*/ 310336 w 640536"/>
              <a:gd name="connsiteY167" fmla="*/ 415155 h 614122"/>
              <a:gd name="connsiteX168" fmla="*/ 327270 w 640536"/>
              <a:gd name="connsiteY168" fmla="*/ 432088 h 614122"/>
              <a:gd name="connsiteX169" fmla="*/ 107136 w 640536"/>
              <a:gd name="connsiteY169" fmla="*/ 427855 h 614122"/>
              <a:gd name="connsiteX170" fmla="*/ 35170 w 640536"/>
              <a:gd name="connsiteY170" fmla="*/ 415155 h 614122"/>
              <a:gd name="connsiteX171" fmla="*/ 52103 w 640536"/>
              <a:gd name="connsiteY171" fmla="*/ 419388 h 614122"/>
              <a:gd name="connsiteX172" fmla="*/ 81736 w 640536"/>
              <a:gd name="connsiteY172" fmla="*/ 432088 h 614122"/>
              <a:gd name="connsiteX173" fmla="*/ 107136 w 640536"/>
              <a:gd name="connsiteY173" fmla="*/ 440555 h 614122"/>
              <a:gd name="connsiteX174" fmla="*/ 119836 w 640536"/>
              <a:gd name="connsiteY174" fmla="*/ 444788 h 614122"/>
              <a:gd name="connsiteX175" fmla="*/ 153703 w 640536"/>
              <a:gd name="connsiteY175" fmla="*/ 457488 h 614122"/>
              <a:gd name="connsiteX176" fmla="*/ 170636 w 640536"/>
              <a:gd name="connsiteY176" fmla="*/ 470188 h 614122"/>
              <a:gd name="connsiteX177" fmla="*/ 187570 w 640536"/>
              <a:gd name="connsiteY177" fmla="*/ 478655 h 614122"/>
              <a:gd name="connsiteX178" fmla="*/ 191803 w 640536"/>
              <a:gd name="connsiteY178" fmla="*/ 491355 h 614122"/>
              <a:gd name="connsiteX179" fmla="*/ 217203 w 640536"/>
              <a:gd name="connsiteY179" fmla="*/ 508288 h 614122"/>
              <a:gd name="connsiteX180" fmla="*/ 234136 w 640536"/>
              <a:gd name="connsiteY180" fmla="*/ 533688 h 614122"/>
              <a:gd name="connsiteX181" fmla="*/ 276470 w 640536"/>
              <a:gd name="connsiteY181" fmla="*/ 559088 h 614122"/>
              <a:gd name="connsiteX182" fmla="*/ 289170 w 640536"/>
              <a:gd name="connsiteY182" fmla="*/ 571788 h 614122"/>
              <a:gd name="connsiteX183" fmla="*/ 314570 w 640536"/>
              <a:gd name="connsiteY183" fmla="*/ 588722 h 614122"/>
              <a:gd name="connsiteX184" fmla="*/ 327270 w 640536"/>
              <a:gd name="connsiteY184" fmla="*/ 597188 h 614122"/>
              <a:gd name="connsiteX185" fmla="*/ 335736 w 640536"/>
              <a:gd name="connsiteY185" fmla="*/ 609888 h 614122"/>
              <a:gd name="connsiteX186" fmla="*/ 297636 w 640536"/>
              <a:gd name="connsiteY186" fmla="*/ 601422 h 614122"/>
              <a:gd name="connsiteX187" fmla="*/ 268003 w 640536"/>
              <a:gd name="connsiteY187" fmla="*/ 592955 h 614122"/>
              <a:gd name="connsiteX188" fmla="*/ 251070 w 640536"/>
              <a:gd name="connsiteY188" fmla="*/ 584488 h 614122"/>
              <a:gd name="connsiteX189" fmla="*/ 208736 w 640536"/>
              <a:gd name="connsiteY189" fmla="*/ 571788 h 614122"/>
              <a:gd name="connsiteX190" fmla="*/ 179103 w 640536"/>
              <a:gd name="connsiteY190" fmla="*/ 563322 h 614122"/>
              <a:gd name="connsiteX191" fmla="*/ 162170 w 640536"/>
              <a:gd name="connsiteY191" fmla="*/ 554855 h 614122"/>
              <a:gd name="connsiteX192" fmla="*/ 136770 w 640536"/>
              <a:gd name="connsiteY192" fmla="*/ 537922 h 614122"/>
              <a:gd name="connsiteX193" fmla="*/ 119836 w 640536"/>
              <a:gd name="connsiteY193" fmla="*/ 533688 h 614122"/>
              <a:gd name="connsiteX194" fmla="*/ 102903 w 640536"/>
              <a:gd name="connsiteY194" fmla="*/ 520988 h 614122"/>
              <a:gd name="connsiteX195" fmla="*/ 39403 w 640536"/>
              <a:gd name="connsiteY195" fmla="*/ 512522 h 614122"/>
              <a:gd name="connsiteX196" fmla="*/ 18236 w 640536"/>
              <a:gd name="connsiteY196" fmla="*/ 508288 h 614122"/>
              <a:gd name="connsiteX197" fmla="*/ 5536 w 640536"/>
              <a:gd name="connsiteY197" fmla="*/ 504055 h 614122"/>
              <a:gd name="connsiteX198" fmla="*/ 268003 w 640536"/>
              <a:gd name="connsiteY198" fmla="*/ 508288 h 614122"/>
              <a:gd name="connsiteX199" fmla="*/ 339970 w 640536"/>
              <a:gd name="connsiteY199" fmla="*/ 504055 h 614122"/>
              <a:gd name="connsiteX200" fmla="*/ 327270 w 640536"/>
              <a:gd name="connsiteY200" fmla="*/ 499822 h 614122"/>
              <a:gd name="connsiteX201" fmla="*/ 314570 w 640536"/>
              <a:gd name="connsiteY201" fmla="*/ 487122 h 614122"/>
              <a:gd name="connsiteX202" fmla="*/ 280703 w 640536"/>
              <a:gd name="connsiteY202" fmla="*/ 478655 h 614122"/>
              <a:gd name="connsiteX203" fmla="*/ 268003 w 640536"/>
              <a:gd name="connsiteY203" fmla="*/ 474422 h 614122"/>
              <a:gd name="connsiteX204" fmla="*/ 255303 w 640536"/>
              <a:gd name="connsiteY204" fmla="*/ 465955 h 614122"/>
              <a:gd name="connsiteX205" fmla="*/ 242603 w 640536"/>
              <a:gd name="connsiteY205" fmla="*/ 461722 h 614122"/>
              <a:gd name="connsiteX206" fmla="*/ 204503 w 640536"/>
              <a:gd name="connsiteY206" fmla="*/ 432088 h 614122"/>
              <a:gd name="connsiteX207" fmla="*/ 174870 w 640536"/>
              <a:gd name="connsiteY207" fmla="*/ 406688 h 614122"/>
              <a:gd name="connsiteX208" fmla="*/ 149470 w 640536"/>
              <a:gd name="connsiteY208" fmla="*/ 389755 h 614122"/>
              <a:gd name="connsiteX209" fmla="*/ 115603 w 640536"/>
              <a:gd name="connsiteY209" fmla="*/ 377055 h 614122"/>
              <a:gd name="connsiteX210" fmla="*/ 102903 w 640536"/>
              <a:gd name="connsiteY210" fmla="*/ 368588 h 614122"/>
              <a:gd name="connsiteX211" fmla="*/ 90203 w 640536"/>
              <a:gd name="connsiteY211" fmla="*/ 364355 h 614122"/>
              <a:gd name="connsiteX212" fmla="*/ 81736 w 640536"/>
              <a:gd name="connsiteY212" fmla="*/ 351655 h 614122"/>
              <a:gd name="connsiteX213" fmla="*/ 64803 w 640536"/>
              <a:gd name="connsiteY213" fmla="*/ 343188 h 614122"/>
              <a:gd name="connsiteX214" fmla="*/ 52103 w 640536"/>
              <a:gd name="connsiteY214" fmla="*/ 330488 h 614122"/>
              <a:gd name="connsiteX215" fmla="*/ 26703 w 640536"/>
              <a:gd name="connsiteY215" fmla="*/ 322022 h 614122"/>
              <a:gd name="connsiteX216" fmla="*/ 18236 w 640536"/>
              <a:gd name="connsiteY216" fmla="*/ 309322 h 614122"/>
              <a:gd name="connsiteX217" fmla="*/ 5536 w 640536"/>
              <a:gd name="connsiteY217" fmla="*/ 300855 h 614122"/>
              <a:gd name="connsiteX218" fmla="*/ 128303 w 640536"/>
              <a:gd name="connsiteY218" fmla="*/ 296622 h 614122"/>
              <a:gd name="connsiteX219" fmla="*/ 153703 w 640536"/>
              <a:gd name="connsiteY219" fmla="*/ 288155 h 614122"/>
              <a:gd name="connsiteX220" fmla="*/ 187570 w 640536"/>
              <a:gd name="connsiteY220" fmla="*/ 279688 h 614122"/>
              <a:gd name="connsiteX221" fmla="*/ 200270 w 640536"/>
              <a:gd name="connsiteY221" fmla="*/ 275455 h 614122"/>
              <a:gd name="connsiteX222" fmla="*/ 221436 w 640536"/>
              <a:gd name="connsiteY222" fmla="*/ 271222 h 614122"/>
              <a:gd name="connsiteX223" fmla="*/ 234136 w 640536"/>
              <a:gd name="connsiteY223" fmla="*/ 266988 h 614122"/>
              <a:gd name="connsiteX224" fmla="*/ 251070 w 640536"/>
              <a:gd name="connsiteY224" fmla="*/ 262755 h 614122"/>
              <a:gd name="connsiteX225" fmla="*/ 301870 w 640536"/>
              <a:gd name="connsiteY225" fmla="*/ 250055 h 614122"/>
              <a:gd name="connsiteX226" fmla="*/ 289170 w 640536"/>
              <a:gd name="connsiteY226" fmla="*/ 245822 h 614122"/>
              <a:gd name="connsiteX227" fmla="*/ 234136 w 640536"/>
              <a:gd name="connsiteY227" fmla="*/ 241588 h 614122"/>
              <a:gd name="connsiteX228" fmla="*/ 208736 w 640536"/>
              <a:gd name="connsiteY228" fmla="*/ 237355 h 614122"/>
              <a:gd name="connsiteX229" fmla="*/ 170636 w 640536"/>
              <a:gd name="connsiteY229" fmla="*/ 207722 h 614122"/>
              <a:gd name="connsiteX230" fmla="*/ 157936 w 640536"/>
              <a:gd name="connsiteY230" fmla="*/ 203488 h 614122"/>
              <a:gd name="connsiteX231" fmla="*/ 132536 w 640536"/>
              <a:gd name="connsiteY231" fmla="*/ 186555 h 614122"/>
              <a:gd name="connsiteX232" fmla="*/ 119836 w 640536"/>
              <a:gd name="connsiteY232" fmla="*/ 173855 h 614122"/>
              <a:gd name="connsiteX233" fmla="*/ 85970 w 640536"/>
              <a:gd name="connsiteY233" fmla="*/ 161155 h 614122"/>
              <a:gd name="connsiteX234" fmla="*/ 1303 w 640536"/>
              <a:gd name="connsiteY234" fmla="*/ 156922 h 614122"/>
              <a:gd name="connsiteX235" fmla="*/ 18236 w 640536"/>
              <a:gd name="connsiteY235" fmla="*/ 165388 h 614122"/>
              <a:gd name="connsiteX236" fmla="*/ 30936 w 640536"/>
              <a:gd name="connsiteY236" fmla="*/ 169622 h 614122"/>
              <a:gd name="connsiteX237" fmla="*/ 52103 w 640536"/>
              <a:gd name="connsiteY237" fmla="*/ 178088 h 614122"/>
              <a:gd name="connsiteX238" fmla="*/ 64803 w 640536"/>
              <a:gd name="connsiteY238" fmla="*/ 182322 h 614122"/>
              <a:gd name="connsiteX239" fmla="*/ 30936 w 640536"/>
              <a:gd name="connsiteY239" fmla="*/ 173855 h 614122"/>
              <a:gd name="connsiteX240" fmla="*/ 26703 w 640536"/>
              <a:gd name="connsiteY240" fmla="*/ 161155 h 614122"/>
              <a:gd name="connsiteX241" fmla="*/ 43636 w 640536"/>
              <a:gd name="connsiteY241" fmla="*/ 165388 h 614122"/>
              <a:gd name="connsiteX242" fmla="*/ 47870 w 640536"/>
              <a:gd name="connsiteY242" fmla="*/ 186555 h 614122"/>
              <a:gd name="connsiteX243" fmla="*/ 52103 w 640536"/>
              <a:gd name="connsiteY243" fmla="*/ 203488 h 614122"/>
              <a:gd name="connsiteX244" fmla="*/ 81736 w 640536"/>
              <a:gd name="connsiteY244" fmla="*/ 241588 h 614122"/>
              <a:gd name="connsiteX245" fmla="*/ 102903 w 640536"/>
              <a:gd name="connsiteY245" fmla="*/ 245822 h 614122"/>
              <a:gd name="connsiteX246" fmla="*/ 119836 w 640536"/>
              <a:gd name="connsiteY246" fmla="*/ 258522 h 614122"/>
              <a:gd name="connsiteX247" fmla="*/ 141003 w 640536"/>
              <a:gd name="connsiteY247" fmla="*/ 266988 h 614122"/>
              <a:gd name="connsiteX248" fmla="*/ 149470 w 640536"/>
              <a:gd name="connsiteY248" fmla="*/ 279688 h 614122"/>
              <a:gd name="connsiteX249" fmla="*/ 191803 w 640536"/>
              <a:gd name="connsiteY249" fmla="*/ 305088 h 614122"/>
              <a:gd name="connsiteX250" fmla="*/ 204503 w 640536"/>
              <a:gd name="connsiteY250" fmla="*/ 317788 h 614122"/>
              <a:gd name="connsiteX251" fmla="*/ 221436 w 640536"/>
              <a:gd name="connsiteY251" fmla="*/ 326255 h 614122"/>
              <a:gd name="connsiteX252" fmla="*/ 229903 w 640536"/>
              <a:gd name="connsiteY252" fmla="*/ 338955 h 614122"/>
              <a:gd name="connsiteX253" fmla="*/ 255303 w 640536"/>
              <a:gd name="connsiteY253" fmla="*/ 360122 h 614122"/>
              <a:gd name="connsiteX254" fmla="*/ 263770 w 640536"/>
              <a:gd name="connsiteY254" fmla="*/ 372822 h 614122"/>
              <a:gd name="connsiteX255" fmla="*/ 276470 w 640536"/>
              <a:gd name="connsiteY255" fmla="*/ 381288 h 614122"/>
              <a:gd name="connsiteX256" fmla="*/ 306103 w 640536"/>
              <a:gd name="connsiteY256" fmla="*/ 415155 h 614122"/>
              <a:gd name="connsiteX257" fmla="*/ 314570 w 640536"/>
              <a:gd name="connsiteY257" fmla="*/ 427855 h 614122"/>
              <a:gd name="connsiteX258" fmla="*/ 327270 w 640536"/>
              <a:gd name="connsiteY258" fmla="*/ 440555 h 614122"/>
              <a:gd name="connsiteX259" fmla="*/ 314570 w 640536"/>
              <a:gd name="connsiteY259" fmla="*/ 444788 h 614122"/>
              <a:gd name="connsiteX260" fmla="*/ 280703 w 640536"/>
              <a:gd name="connsiteY260" fmla="*/ 440555 h 614122"/>
              <a:gd name="connsiteX261" fmla="*/ 263770 w 640536"/>
              <a:gd name="connsiteY261" fmla="*/ 436322 h 614122"/>
              <a:gd name="connsiteX262" fmla="*/ 22470 w 640536"/>
              <a:gd name="connsiteY262" fmla="*/ 427855 h 614122"/>
              <a:gd name="connsiteX263" fmla="*/ 107136 w 640536"/>
              <a:gd name="connsiteY263" fmla="*/ 436322 h 614122"/>
              <a:gd name="connsiteX264" fmla="*/ 119836 w 640536"/>
              <a:gd name="connsiteY264" fmla="*/ 444788 h 614122"/>
              <a:gd name="connsiteX265" fmla="*/ 132536 w 640536"/>
              <a:gd name="connsiteY265" fmla="*/ 449022 h 614122"/>
              <a:gd name="connsiteX266" fmla="*/ 157936 w 640536"/>
              <a:gd name="connsiteY266" fmla="*/ 461722 h 614122"/>
              <a:gd name="connsiteX267" fmla="*/ 191803 w 640536"/>
              <a:gd name="connsiteY267" fmla="*/ 487122 h 614122"/>
              <a:gd name="connsiteX268" fmla="*/ 204503 w 640536"/>
              <a:gd name="connsiteY268" fmla="*/ 491355 h 614122"/>
              <a:gd name="connsiteX269" fmla="*/ 212970 w 640536"/>
              <a:gd name="connsiteY269" fmla="*/ 504055 h 614122"/>
              <a:gd name="connsiteX270" fmla="*/ 229903 w 640536"/>
              <a:gd name="connsiteY270" fmla="*/ 508288 h 614122"/>
              <a:gd name="connsiteX271" fmla="*/ 242603 w 640536"/>
              <a:gd name="connsiteY271" fmla="*/ 512522 h 614122"/>
              <a:gd name="connsiteX272" fmla="*/ 272236 w 640536"/>
              <a:gd name="connsiteY272" fmla="*/ 537922 h 614122"/>
              <a:gd name="connsiteX273" fmla="*/ 284936 w 640536"/>
              <a:gd name="connsiteY273" fmla="*/ 546388 h 614122"/>
              <a:gd name="connsiteX274" fmla="*/ 301870 w 640536"/>
              <a:gd name="connsiteY274" fmla="*/ 571788 h 614122"/>
              <a:gd name="connsiteX275" fmla="*/ 314570 w 640536"/>
              <a:gd name="connsiteY275" fmla="*/ 584488 h 614122"/>
              <a:gd name="connsiteX276" fmla="*/ 348436 w 640536"/>
              <a:gd name="connsiteY276" fmla="*/ 614122 h 614122"/>
              <a:gd name="connsiteX277" fmla="*/ 378070 w 640536"/>
              <a:gd name="connsiteY277" fmla="*/ 605655 h 614122"/>
              <a:gd name="connsiteX278" fmla="*/ 390770 w 640536"/>
              <a:gd name="connsiteY278" fmla="*/ 597188 h 614122"/>
              <a:gd name="connsiteX279" fmla="*/ 424636 w 640536"/>
              <a:gd name="connsiteY279" fmla="*/ 592955 h 614122"/>
              <a:gd name="connsiteX280" fmla="*/ 445803 w 640536"/>
              <a:gd name="connsiteY280" fmla="*/ 588722 h 614122"/>
              <a:gd name="connsiteX281" fmla="*/ 458503 w 640536"/>
              <a:gd name="connsiteY281" fmla="*/ 580255 h 614122"/>
              <a:gd name="connsiteX282" fmla="*/ 479670 w 640536"/>
              <a:gd name="connsiteY282" fmla="*/ 576022 h 614122"/>
              <a:gd name="connsiteX283" fmla="*/ 581270 w 640536"/>
              <a:gd name="connsiteY283" fmla="*/ 567555 h 614122"/>
              <a:gd name="connsiteX284" fmla="*/ 627836 w 640536"/>
              <a:gd name="connsiteY284" fmla="*/ 563322 h 614122"/>
              <a:gd name="connsiteX285" fmla="*/ 640536 w 640536"/>
              <a:gd name="connsiteY285" fmla="*/ 554855 h 614122"/>
              <a:gd name="connsiteX286" fmla="*/ 627836 w 640536"/>
              <a:gd name="connsiteY286" fmla="*/ 542155 h 614122"/>
              <a:gd name="connsiteX287" fmla="*/ 610903 w 640536"/>
              <a:gd name="connsiteY287" fmla="*/ 529455 h 614122"/>
              <a:gd name="connsiteX288" fmla="*/ 602436 w 640536"/>
              <a:gd name="connsiteY288" fmla="*/ 516755 h 614122"/>
              <a:gd name="connsiteX289" fmla="*/ 568570 w 640536"/>
              <a:gd name="connsiteY289" fmla="*/ 495588 h 614122"/>
              <a:gd name="connsiteX290" fmla="*/ 551636 w 640536"/>
              <a:gd name="connsiteY290" fmla="*/ 491355 h 614122"/>
              <a:gd name="connsiteX291" fmla="*/ 538936 w 640536"/>
              <a:gd name="connsiteY291" fmla="*/ 487122 h 614122"/>
              <a:gd name="connsiteX292" fmla="*/ 505070 w 640536"/>
              <a:gd name="connsiteY292" fmla="*/ 478655 h 614122"/>
              <a:gd name="connsiteX293" fmla="*/ 488136 w 640536"/>
              <a:gd name="connsiteY293" fmla="*/ 470188 h 614122"/>
              <a:gd name="connsiteX294" fmla="*/ 458503 w 640536"/>
              <a:gd name="connsiteY294" fmla="*/ 449022 h 614122"/>
              <a:gd name="connsiteX295" fmla="*/ 437336 w 640536"/>
              <a:gd name="connsiteY295" fmla="*/ 440555 h 614122"/>
              <a:gd name="connsiteX296" fmla="*/ 424636 w 640536"/>
              <a:gd name="connsiteY296" fmla="*/ 427855 h 614122"/>
              <a:gd name="connsiteX297" fmla="*/ 348436 w 640536"/>
              <a:gd name="connsiteY297" fmla="*/ 427855 h 614122"/>
              <a:gd name="connsiteX298" fmla="*/ 323036 w 640536"/>
              <a:gd name="connsiteY298" fmla="*/ 436322 h 614122"/>
              <a:gd name="connsiteX299" fmla="*/ 289170 w 640536"/>
              <a:gd name="connsiteY299" fmla="*/ 457488 h 614122"/>
              <a:gd name="connsiteX300" fmla="*/ 276470 w 640536"/>
              <a:gd name="connsiteY300" fmla="*/ 465955 h 614122"/>
              <a:gd name="connsiteX301" fmla="*/ 263770 w 640536"/>
              <a:gd name="connsiteY301" fmla="*/ 470188 h 614122"/>
              <a:gd name="connsiteX302" fmla="*/ 204503 w 640536"/>
              <a:gd name="connsiteY302" fmla="*/ 478655 h 614122"/>
              <a:gd name="connsiteX303" fmla="*/ 179103 w 640536"/>
              <a:gd name="connsiteY303" fmla="*/ 487122 h 614122"/>
              <a:gd name="connsiteX304" fmla="*/ 132536 w 640536"/>
              <a:gd name="connsiteY304" fmla="*/ 495588 h 614122"/>
              <a:gd name="connsiteX305" fmla="*/ 115603 w 640536"/>
              <a:gd name="connsiteY305" fmla="*/ 499822 h 614122"/>
              <a:gd name="connsiteX306" fmla="*/ 73270 w 640536"/>
              <a:gd name="connsiteY306" fmla="*/ 504055 h 614122"/>
              <a:gd name="connsiteX307" fmla="*/ 35170 w 640536"/>
              <a:gd name="connsiteY307" fmla="*/ 508288 h 614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</a:cxnLst>
            <a:rect l="l" t="t" r="r" b="b"/>
            <a:pathLst>
              <a:path w="640536" h="614122">
                <a:moveTo>
                  <a:pt x="373836" y="12988"/>
                </a:moveTo>
                <a:cubicBezTo>
                  <a:pt x="363958" y="14399"/>
                  <a:pt x="353987" y="15265"/>
                  <a:pt x="344203" y="17222"/>
                </a:cubicBezTo>
                <a:cubicBezTo>
                  <a:pt x="339827" y="18097"/>
                  <a:pt x="335851" y="20452"/>
                  <a:pt x="331503" y="21455"/>
                </a:cubicBezTo>
                <a:cubicBezTo>
                  <a:pt x="317481" y="24691"/>
                  <a:pt x="302531" y="24578"/>
                  <a:pt x="289170" y="29922"/>
                </a:cubicBezTo>
                <a:cubicBezTo>
                  <a:pt x="282114" y="32744"/>
                  <a:pt x="275118" y="35720"/>
                  <a:pt x="268003" y="38388"/>
                </a:cubicBezTo>
                <a:cubicBezTo>
                  <a:pt x="263825" y="39955"/>
                  <a:pt x="259405" y="40864"/>
                  <a:pt x="255303" y="42622"/>
                </a:cubicBezTo>
                <a:cubicBezTo>
                  <a:pt x="249503" y="45108"/>
                  <a:pt x="243781" y="47841"/>
                  <a:pt x="238370" y="51088"/>
                </a:cubicBezTo>
                <a:cubicBezTo>
                  <a:pt x="229644" y="56323"/>
                  <a:pt x="222624" y="64804"/>
                  <a:pt x="212970" y="68022"/>
                </a:cubicBezTo>
                <a:lnTo>
                  <a:pt x="174870" y="80722"/>
                </a:lnTo>
                <a:cubicBezTo>
                  <a:pt x="170637" y="82133"/>
                  <a:pt x="165996" y="82659"/>
                  <a:pt x="162170" y="84955"/>
                </a:cubicBezTo>
                <a:cubicBezTo>
                  <a:pt x="136014" y="100648"/>
                  <a:pt x="148986" y="95659"/>
                  <a:pt x="124070" y="101888"/>
                </a:cubicBezTo>
                <a:cubicBezTo>
                  <a:pt x="117014" y="108944"/>
                  <a:pt x="111321" y="117698"/>
                  <a:pt x="102903" y="123055"/>
                </a:cubicBezTo>
                <a:cubicBezTo>
                  <a:pt x="95374" y="127846"/>
                  <a:pt x="85970" y="128700"/>
                  <a:pt x="77503" y="131522"/>
                </a:cubicBezTo>
                <a:lnTo>
                  <a:pt x="64803" y="135755"/>
                </a:lnTo>
                <a:cubicBezTo>
                  <a:pt x="60570" y="137166"/>
                  <a:pt x="56479" y="139113"/>
                  <a:pt x="52103" y="139988"/>
                </a:cubicBezTo>
                <a:cubicBezTo>
                  <a:pt x="26560" y="145097"/>
                  <a:pt x="37762" y="141947"/>
                  <a:pt x="18236" y="148455"/>
                </a:cubicBezTo>
                <a:cubicBezTo>
                  <a:pt x="14003" y="151277"/>
                  <a:pt x="5536" y="151834"/>
                  <a:pt x="5536" y="156922"/>
                </a:cubicBezTo>
                <a:cubicBezTo>
                  <a:pt x="5536" y="162909"/>
                  <a:pt x="13038" y="166652"/>
                  <a:pt x="18236" y="169622"/>
                </a:cubicBezTo>
                <a:cubicBezTo>
                  <a:pt x="23288" y="172509"/>
                  <a:pt x="29575" y="172257"/>
                  <a:pt x="35170" y="173855"/>
                </a:cubicBezTo>
                <a:cubicBezTo>
                  <a:pt x="39461" y="175081"/>
                  <a:pt x="43637" y="176677"/>
                  <a:pt x="47870" y="178088"/>
                </a:cubicBezTo>
                <a:cubicBezTo>
                  <a:pt x="84267" y="202354"/>
                  <a:pt x="38216" y="173261"/>
                  <a:pt x="73270" y="190788"/>
                </a:cubicBezTo>
                <a:cubicBezTo>
                  <a:pt x="77821" y="193063"/>
                  <a:pt x="81206" y="197468"/>
                  <a:pt x="85970" y="199255"/>
                </a:cubicBezTo>
                <a:cubicBezTo>
                  <a:pt x="92707" y="201781"/>
                  <a:pt x="100081" y="202077"/>
                  <a:pt x="107136" y="203488"/>
                </a:cubicBezTo>
                <a:cubicBezTo>
                  <a:pt x="115603" y="207721"/>
                  <a:pt x="123886" y="212343"/>
                  <a:pt x="132536" y="216188"/>
                </a:cubicBezTo>
                <a:cubicBezTo>
                  <a:pt x="141678" y="220251"/>
                  <a:pt x="152743" y="221962"/>
                  <a:pt x="162170" y="224655"/>
                </a:cubicBezTo>
                <a:cubicBezTo>
                  <a:pt x="166461" y="225881"/>
                  <a:pt x="170637" y="227477"/>
                  <a:pt x="174870" y="228888"/>
                </a:cubicBezTo>
                <a:cubicBezTo>
                  <a:pt x="179103" y="231710"/>
                  <a:pt x="183019" y="235080"/>
                  <a:pt x="187570" y="237355"/>
                </a:cubicBezTo>
                <a:cubicBezTo>
                  <a:pt x="191561" y="239351"/>
                  <a:pt x="196396" y="239374"/>
                  <a:pt x="200270" y="241588"/>
                </a:cubicBezTo>
                <a:cubicBezTo>
                  <a:pt x="206396" y="245088"/>
                  <a:pt x="211077" y="250787"/>
                  <a:pt x="217203" y="254288"/>
                </a:cubicBezTo>
                <a:cubicBezTo>
                  <a:pt x="221077" y="256502"/>
                  <a:pt x="225801" y="256764"/>
                  <a:pt x="229903" y="258522"/>
                </a:cubicBezTo>
                <a:cubicBezTo>
                  <a:pt x="235703" y="261008"/>
                  <a:pt x="241036" y="264502"/>
                  <a:pt x="246836" y="266988"/>
                </a:cubicBezTo>
                <a:cubicBezTo>
                  <a:pt x="290448" y="285679"/>
                  <a:pt x="220294" y="251604"/>
                  <a:pt x="276470" y="279688"/>
                </a:cubicBezTo>
                <a:cubicBezTo>
                  <a:pt x="290581" y="278277"/>
                  <a:pt x="304897" y="278236"/>
                  <a:pt x="318803" y="275455"/>
                </a:cubicBezTo>
                <a:cubicBezTo>
                  <a:pt x="333086" y="272598"/>
                  <a:pt x="343755" y="263781"/>
                  <a:pt x="356903" y="258522"/>
                </a:cubicBezTo>
                <a:cubicBezTo>
                  <a:pt x="365189" y="255207"/>
                  <a:pt x="373836" y="252877"/>
                  <a:pt x="382303" y="250055"/>
                </a:cubicBezTo>
                <a:lnTo>
                  <a:pt x="395003" y="245822"/>
                </a:lnTo>
                <a:cubicBezTo>
                  <a:pt x="399236" y="243000"/>
                  <a:pt x="403026" y="239359"/>
                  <a:pt x="407703" y="237355"/>
                </a:cubicBezTo>
                <a:cubicBezTo>
                  <a:pt x="413051" y="235063"/>
                  <a:pt x="419042" y="234720"/>
                  <a:pt x="424636" y="233122"/>
                </a:cubicBezTo>
                <a:cubicBezTo>
                  <a:pt x="467138" y="220978"/>
                  <a:pt x="401346" y="237884"/>
                  <a:pt x="454270" y="224655"/>
                </a:cubicBezTo>
                <a:cubicBezTo>
                  <a:pt x="458503" y="221833"/>
                  <a:pt x="462143" y="217797"/>
                  <a:pt x="466970" y="216188"/>
                </a:cubicBezTo>
                <a:cubicBezTo>
                  <a:pt x="475113" y="213474"/>
                  <a:pt x="483953" y="213638"/>
                  <a:pt x="492370" y="211955"/>
                </a:cubicBezTo>
                <a:cubicBezTo>
                  <a:pt x="498075" y="210814"/>
                  <a:pt x="503659" y="209133"/>
                  <a:pt x="509303" y="207722"/>
                </a:cubicBezTo>
                <a:cubicBezTo>
                  <a:pt x="514947" y="204900"/>
                  <a:pt x="520436" y="201741"/>
                  <a:pt x="526236" y="199255"/>
                </a:cubicBezTo>
                <a:cubicBezTo>
                  <a:pt x="530337" y="197497"/>
                  <a:pt x="534645" y="196248"/>
                  <a:pt x="538936" y="195022"/>
                </a:cubicBezTo>
                <a:cubicBezTo>
                  <a:pt x="552894" y="191034"/>
                  <a:pt x="562476" y="189467"/>
                  <a:pt x="577036" y="186555"/>
                </a:cubicBezTo>
                <a:cubicBezTo>
                  <a:pt x="581269" y="182322"/>
                  <a:pt x="585903" y="178454"/>
                  <a:pt x="589736" y="173855"/>
                </a:cubicBezTo>
                <a:cubicBezTo>
                  <a:pt x="592993" y="169946"/>
                  <a:pt x="594605" y="164753"/>
                  <a:pt x="598203" y="161155"/>
                </a:cubicBezTo>
                <a:cubicBezTo>
                  <a:pt x="606410" y="152948"/>
                  <a:pt x="613273" y="151898"/>
                  <a:pt x="623603" y="148455"/>
                </a:cubicBezTo>
                <a:cubicBezTo>
                  <a:pt x="622192" y="144222"/>
                  <a:pt x="623083" y="138230"/>
                  <a:pt x="619370" y="135755"/>
                </a:cubicBezTo>
                <a:cubicBezTo>
                  <a:pt x="613383" y="131764"/>
                  <a:pt x="604940" y="134048"/>
                  <a:pt x="598203" y="131522"/>
                </a:cubicBezTo>
                <a:cubicBezTo>
                  <a:pt x="593439" y="129736"/>
                  <a:pt x="590054" y="125330"/>
                  <a:pt x="585503" y="123055"/>
                </a:cubicBezTo>
                <a:cubicBezTo>
                  <a:pt x="579434" y="120020"/>
                  <a:pt x="561290" y="115943"/>
                  <a:pt x="555870" y="114588"/>
                </a:cubicBezTo>
                <a:cubicBezTo>
                  <a:pt x="551637" y="110355"/>
                  <a:pt x="548151" y="105209"/>
                  <a:pt x="543170" y="101888"/>
                </a:cubicBezTo>
                <a:cubicBezTo>
                  <a:pt x="539457" y="99413"/>
                  <a:pt x="534532" y="99501"/>
                  <a:pt x="530470" y="97655"/>
                </a:cubicBezTo>
                <a:cubicBezTo>
                  <a:pt x="518980" y="92432"/>
                  <a:pt x="507105" y="87723"/>
                  <a:pt x="496603" y="80722"/>
                </a:cubicBezTo>
                <a:cubicBezTo>
                  <a:pt x="465952" y="60287"/>
                  <a:pt x="480305" y="68339"/>
                  <a:pt x="454270" y="55322"/>
                </a:cubicBezTo>
                <a:cubicBezTo>
                  <a:pt x="450037" y="51089"/>
                  <a:pt x="446169" y="46455"/>
                  <a:pt x="441570" y="42622"/>
                </a:cubicBezTo>
                <a:cubicBezTo>
                  <a:pt x="437661" y="39365"/>
                  <a:pt x="432673" y="37535"/>
                  <a:pt x="428870" y="34155"/>
                </a:cubicBezTo>
                <a:cubicBezTo>
                  <a:pt x="419921" y="26200"/>
                  <a:pt x="414587" y="13202"/>
                  <a:pt x="403470" y="8755"/>
                </a:cubicBezTo>
                <a:cubicBezTo>
                  <a:pt x="396414" y="5933"/>
                  <a:pt x="374931" y="-1555"/>
                  <a:pt x="382303" y="288"/>
                </a:cubicBezTo>
                <a:cubicBezTo>
                  <a:pt x="395290" y="3535"/>
                  <a:pt x="407703" y="8755"/>
                  <a:pt x="420403" y="12988"/>
                </a:cubicBezTo>
                <a:cubicBezTo>
                  <a:pt x="424636" y="14399"/>
                  <a:pt x="429390" y="14747"/>
                  <a:pt x="433103" y="17222"/>
                </a:cubicBezTo>
                <a:cubicBezTo>
                  <a:pt x="463344" y="37382"/>
                  <a:pt x="448631" y="31687"/>
                  <a:pt x="475436" y="38388"/>
                </a:cubicBezTo>
                <a:cubicBezTo>
                  <a:pt x="512539" y="75491"/>
                  <a:pt x="467134" y="28425"/>
                  <a:pt x="496603" y="63788"/>
                </a:cubicBezTo>
                <a:cubicBezTo>
                  <a:pt x="505032" y="73902"/>
                  <a:pt x="523811" y="89792"/>
                  <a:pt x="534703" y="93422"/>
                </a:cubicBezTo>
                <a:lnTo>
                  <a:pt x="547403" y="97655"/>
                </a:lnTo>
                <a:cubicBezTo>
                  <a:pt x="550225" y="101888"/>
                  <a:pt x="552272" y="106757"/>
                  <a:pt x="555870" y="110355"/>
                </a:cubicBezTo>
                <a:cubicBezTo>
                  <a:pt x="564077" y="118562"/>
                  <a:pt x="570940" y="119612"/>
                  <a:pt x="581270" y="123055"/>
                </a:cubicBezTo>
                <a:cubicBezTo>
                  <a:pt x="586627" y="128412"/>
                  <a:pt x="601233" y="145232"/>
                  <a:pt x="610903" y="148455"/>
                </a:cubicBezTo>
                <a:cubicBezTo>
                  <a:pt x="619046" y="151169"/>
                  <a:pt x="627836" y="151277"/>
                  <a:pt x="636303" y="152688"/>
                </a:cubicBezTo>
                <a:lnTo>
                  <a:pt x="610903" y="169622"/>
                </a:lnTo>
                <a:cubicBezTo>
                  <a:pt x="606670" y="172444"/>
                  <a:pt x="601801" y="174490"/>
                  <a:pt x="598203" y="178088"/>
                </a:cubicBezTo>
                <a:cubicBezTo>
                  <a:pt x="572350" y="203941"/>
                  <a:pt x="600611" y="177341"/>
                  <a:pt x="560103" y="207722"/>
                </a:cubicBezTo>
                <a:cubicBezTo>
                  <a:pt x="539100" y="223475"/>
                  <a:pt x="549041" y="216509"/>
                  <a:pt x="530470" y="228888"/>
                </a:cubicBezTo>
                <a:cubicBezTo>
                  <a:pt x="527648" y="233121"/>
                  <a:pt x="524278" y="237037"/>
                  <a:pt x="522003" y="241588"/>
                </a:cubicBezTo>
                <a:cubicBezTo>
                  <a:pt x="520007" y="245579"/>
                  <a:pt x="520558" y="250803"/>
                  <a:pt x="517770" y="254288"/>
                </a:cubicBezTo>
                <a:cubicBezTo>
                  <a:pt x="514592" y="258261"/>
                  <a:pt x="508668" y="259157"/>
                  <a:pt x="505070" y="262755"/>
                </a:cubicBezTo>
                <a:cubicBezTo>
                  <a:pt x="500081" y="267744"/>
                  <a:pt x="496416" y="273908"/>
                  <a:pt x="492370" y="279688"/>
                </a:cubicBezTo>
                <a:cubicBezTo>
                  <a:pt x="478703" y="299211"/>
                  <a:pt x="470971" y="316531"/>
                  <a:pt x="450036" y="330488"/>
                </a:cubicBezTo>
                <a:cubicBezTo>
                  <a:pt x="445803" y="333310"/>
                  <a:pt x="442100" y="337168"/>
                  <a:pt x="437336" y="338955"/>
                </a:cubicBezTo>
                <a:cubicBezTo>
                  <a:pt x="430599" y="341481"/>
                  <a:pt x="423225" y="341777"/>
                  <a:pt x="416170" y="343188"/>
                </a:cubicBezTo>
                <a:cubicBezTo>
                  <a:pt x="396779" y="372274"/>
                  <a:pt x="421461" y="339801"/>
                  <a:pt x="390770" y="364355"/>
                </a:cubicBezTo>
                <a:cubicBezTo>
                  <a:pt x="381420" y="371835"/>
                  <a:pt x="375333" y="383113"/>
                  <a:pt x="365370" y="389755"/>
                </a:cubicBezTo>
                <a:cubicBezTo>
                  <a:pt x="336257" y="409163"/>
                  <a:pt x="349623" y="403470"/>
                  <a:pt x="327270" y="410922"/>
                </a:cubicBezTo>
                <a:cubicBezTo>
                  <a:pt x="364491" y="423328"/>
                  <a:pt x="333955" y="414136"/>
                  <a:pt x="416170" y="423622"/>
                </a:cubicBezTo>
                <a:cubicBezTo>
                  <a:pt x="427472" y="424926"/>
                  <a:pt x="438716" y="426723"/>
                  <a:pt x="450036" y="427855"/>
                </a:cubicBezTo>
                <a:cubicBezTo>
                  <a:pt x="608658" y="443716"/>
                  <a:pt x="412441" y="422265"/>
                  <a:pt x="538936" y="436322"/>
                </a:cubicBezTo>
                <a:cubicBezTo>
                  <a:pt x="577213" y="451631"/>
                  <a:pt x="543730" y="440421"/>
                  <a:pt x="598203" y="449022"/>
                </a:cubicBezTo>
                <a:cubicBezTo>
                  <a:pt x="612417" y="451266"/>
                  <a:pt x="640536" y="457488"/>
                  <a:pt x="640536" y="457488"/>
                </a:cubicBezTo>
                <a:cubicBezTo>
                  <a:pt x="629247" y="460310"/>
                  <a:pt x="617605" y="461978"/>
                  <a:pt x="606670" y="465955"/>
                </a:cubicBezTo>
                <a:cubicBezTo>
                  <a:pt x="601888" y="467694"/>
                  <a:pt x="598521" y="472147"/>
                  <a:pt x="593970" y="474422"/>
                </a:cubicBezTo>
                <a:cubicBezTo>
                  <a:pt x="589979" y="476418"/>
                  <a:pt x="585503" y="477244"/>
                  <a:pt x="581270" y="478655"/>
                </a:cubicBezTo>
                <a:cubicBezTo>
                  <a:pt x="553627" y="499387"/>
                  <a:pt x="571029" y="489124"/>
                  <a:pt x="526236" y="504055"/>
                </a:cubicBezTo>
                <a:lnTo>
                  <a:pt x="513536" y="508288"/>
                </a:lnTo>
                <a:lnTo>
                  <a:pt x="488136" y="525222"/>
                </a:lnTo>
                <a:cubicBezTo>
                  <a:pt x="483903" y="528044"/>
                  <a:pt x="480263" y="532079"/>
                  <a:pt x="475436" y="533688"/>
                </a:cubicBezTo>
                <a:lnTo>
                  <a:pt x="450036" y="542155"/>
                </a:lnTo>
                <a:cubicBezTo>
                  <a:pt x="445803" y="543566"/>
                  <a:pt x="441665" y="545306"/>
                  <a:pt x="437336" y="546388"/>
                </a:cubicBezTo>
                <a:cubicBezTo>
                  <a:pt x="428750" y="548535"/>
                  <a:pt x="416200" y="551213"/>
                  <a:pt x="407703" y="554855"/>
                </a:cubicBezTo>
                <a:cubicBezTo>
                  <a:pt x="355771" y="577112"/>
                  <a:pt x="420568" y="550539"/>
                  <a:pt x="378070" y="571788"/>
                </a:cubicBezTo>
                <a:cubicBezTo>
                  <a:pt x="374079" y="573784"/>
                  <a:pt x="369432" y="574175"/>
                  <a:pt x="365370" y="576022"/>
                </a:cubicBezTo>
                <a:cubicBezTo>
                  <a:pt x="353880" y="581245"/>
                  <a:pt x="342792" y="587311"/>
                  <a:pt x="331503" y="592955"/>
                </a:cubicBezTo>
                <a:cubicBezTo>
                  <a:pt x="325859" y="595777"/>
                  <a:pt x="310108" y="605884"/>
                  <a:pt x="314570" y="601422"/>
                </a:cubicBezTo>
                <a:cubicBezTo>
                  <a:pt x="318803" y="597189"/>
                  <a:pt x="321915" y="591400"/>
                  <a:pt x="327270" y="588722"/>
                </a:cubicBezTo>
                <a:cubicBezTo>
                  <a:pt x="333705" y="585504"/>
                  <a:pt x="341325" y="585582"/>
                  <a:pt x="348436" y="584488"/>
                </a:cubicBezTo>
                <a:cubicBezTo>
                  <a:pt x="359681" y="582758"/>
                  <a:pt x="371058" y="581985"/>
                  <a:pt x="382303" y="580255"/>
                </a:cubicBezTo>
                <a:cubicBezTo>
                  <a:pt x="389415" y="579161"/>
                  <a:pt x="396298" y="576604"/>
                  <a:pt x="403470" y="576022"/>
                </a:cubicBezTo>
                <a:cubicBezTo>
                  <a:pt x="448565" y="572366"/>
                  <a:pt x="493781" y="570377"/>
                  <a:pt x="538936" y="567555"/>
                </a:cubicBezTo>
                <a:cubicBezTo>
                  <a:pt x="543169" y="566144"/>
                  <a:pt x="547260" y="564197"/>
                  <a:pt x="551636" y="563322"/>
                </a:cubicBezTo>
                <a:cubicBezTo>
                  <a:pt x="578999" y="557849"/>
                  <a:pt x="614741" y="556697"/>
                  <a:pt x="640536" y="554855"/>
                </a:cubicBezTo>
                <a:cubicBezTo>
                  <a:pt x="629024" y="520316"/>
                  <a:pt x="641395" y="544348"/>
                  <a:pt x="568570" y="537922"/>
                </a:cubicBezTo>
                <a:cubicBezTo>
                  <a:pt x="453701" y="527786"/>
                  <a:pt x="527701" y="533898"/>
                  <a:pt x="466970" y="525222"/>
                </a:cubicBezTo>
                <a:cubicBezTo>
                  <a:pt x="358310" y="509699"/>
                  <a:pt x="520112" y="533999"/>
                  <a:pt x="390770" y="516755"/>
                </a:cubicBezTo>
                <a:cubicBezTo>
                  <a:pt x="383638" y="515804"/>
                  <a:pt x="376659" y="513933"/>
                  <a:pt x="369603" y="512522"/>
                </a:cubicBezTo>
                <a:cubicBezTo>
                  <a:pt x="363959" y="509700"/>
                  <a:pt x="352670" y="510366"/>
                  <a:pt x="352670" y="504055"/>
                </a:cubicBezTo>
                <a:cubicBezTo>
                  <a:pt x="352670" y="498237"/>
                  <a:pt x="364009" y="501420"/>
                  <a:pt x="369603" y="499822"/>
                </a:cubicBezTo>
                <a:cubicBezTo>
                  <a:pt x="394425" y="492730"/>
                  <a:pt x="370272" y="499488"/>
                  <a:pt x="395003" y="487122"/>
                </a:cubicBezTo>
                <a:cubicBezTo>
                  <a:pt x="398994" y="485126"/>
                  <a:pt x="403470" y="484299"/>
                  <a:pt x="407703" y="482888"/>
                </a:cubicBezTo>
                <a:cubicBezTo>
                  <a:pt x="413347" y="478655"/>
                  <a:pt x="418325" y="473343"/>
                  <a:pt x="424636" y="470188"/>
                </a:cubicBezTo>
                <a:cubicBezTo>
                  <a:pt x="432618" y="466197"/>
                  <a:pt x="450036" y="461722"/>
                  <a:pt x="450036" y="461722"/>
                </a:cubicBezTo>
                <a:cubicBezTo>
                  <a:pt x="458503" y="456077"/>
                  <a:pt x="469791" y="453255"/>
                  <a:pt x="475436" y="444788"/>
                </a:cubicBezTo>
                <a:cubicBezTo>
                  <a:pt x="478258" y="440555"/>
                  <a:pt x="479670" y="434910"/>
                  <a:pt x="483903" y="432088"/>
                </a:cubicBezTo>
                <a:cubicBezTo>
                  <a:pt x="488744" y="428861"/>
                  <a:pt x="495192" y="429266"/>
                  <a:pt x="500836" y="427855"/>
                </a:cubicBezTo>
                <a:cubicBezTo>
                  <a:pt x="506481" y="422211"/>
                  <a:pt x="511274" y="415562"/>
                  <a:pt x="517770" y="410922"/>
                </a:cubicBezTo>
                <a:cubicBezTo>
                  <a:pt x="521401" y="408328"/>
                  <a:pt x="526757" y="409163"/>
                  <a:pt x="530470" y="406688"/>
                </a:cubicBezTo>
                <a:cubicBezTo>
                  <a:pt x="535451" y="403367"/>
                  <a:pt x="538444" y="397664"/>
                  <a:pt x="543170" y="393988"/>
                </a:cubicBezTo>
                <a:cubicBezTo>
                  <a:pt x="551202" y="387741"/>
                  <a:pt x="560103" y="382699"/>
                  <a:pt x="568570" y="377055"/>
                </a:cubicBezTo>
                <a:lnTo>
                  <a:pt x="581270" y="368588"/>
                </a:lnTo>
                <a:lnTo>
                  <a:pt x="593970" y="360122"/>
                </a:lnTo>
                <a:cubicBezTo>
                  <a:pt x="623507" y="315812"/>
                  <a:pt x="569900" y="389538"/>
                  <a:pt x="627836" y="343188"/>
                </a:cubicBezTo>
                <a:cubicBezTo>
                  <a:pt x="631320" y="340400"/>
                  <a:pt x="627477" y="332702"/>
                  <a:pt x="623603" y="330488"/>
                </a:cubicBezTo>
                <a:cubicBezTo>
                  <a:pt x="616150" y="326229"/>
                  <a:pt x="606711" y="327389"/>
                  <a:pt x="598203" y="326255"/>
                </a:cubicBezTo>
                <a:cubicBezTo>
                  <a:pt x="585537" y="324566"/>
                  <a:pt x="572803" y="323433"/>
                  <a:pt x="560103" y="322022"/>
                </a:cubicBezTo>
                <a:cubicBezTo>
                  <a:pt x="555870" y="320611"/>
                  <a:pt x="551732" y="318870"/>
                  <a:pt x="547403" y="317788"/>
                </a:cubicBezTo>
                <a:cubicBezTo>
                  <a:pt x="526714" y="312616"/>
                  <a:pt x="514982" y="312406"/>
                  <a:pt x="492370" y="309322"/>
                </a:cubicBezTo>
                <a:lnTo>
                  <a:pt x="433103" y="300855"/>
                </a:lnTo>
                <a:cubicBezTo>
                  <a:pt x="420432" y="299202"/>
                  <a:pt x="407653" y="298429"/>
                  <a:pt x="395003" y="296622"/>
                </a:cubicBezTo>
                <a:cubicBezTo>
                  <a:pt x="387880" y="295604"/>
                  <a:pt x="380968" y="293339"/>
                  <a:pt x="373836" y="292388"/>
                </a:cubicBezTo>
                <a:cubicBezTo>
                  <a:pt x="359779" y="290514"/>
                  <a:pt x="345614" y="289566"/>
                  <a:pt x="331503" y="288155"/>
                </a:cubicBezTo>
                <a:cubicBezTo>
                  <a:pt x="299277" y="277413"/>
                  <a:pt x="314854" y="281438"/>
                  <a:pt x="284936" y="275455"/>
                </a:cubicBezTo>
                <a:cubicBezTo>
                  <a:pt x="280703" y="271222"/>
                  <a:pt x="277707" y="265186"/>
                  <a:pt x="272236" y="262755"/>
                </a:cubicBezTo>
                <a:cubicBezTo>
                  <a:pt x="264392" y="259269"/>
                  <a:pt x="255057" y="260988"/>
                  <a:pt x="246836" y="258522"/>
                </a:cubicBezTo>
                <a:cubicBezTo>
                  <a:pt x="240792" y="256709"/>
                  <a:pt x="235547" y="252877"/>
                  <a:pt x="229903" y="250055"/>
                </a:cubicBezTo>
                <a:cubicBezTo>
                  <a:pt x="214257" y="226588"/>
                  <a:pt x="230388" y="245151"/>
                  <a:pt x="208736" y="233122"/>
                </a:cubicBezTo>
                <a:cubicBezTo>
                  <a:pt x="199841" y="228180"/>
                  <a:pt x="193314" y="218184"/>
                  <a:pt x="183336" y="216188"/>
                </a:cubicBezTo>
                <a:cubicBezTo>
                  <a:pt x="156465" y="210814"/>
                  <a:pt x="169150" y="213700"/>
                  <a:pt x="145236" y="207722"/>
                </a:cubicBezTo>
                <a:cubicBezTo>
                  <a:pt x="102675" y="186440"/>
                  <a:pt x="156374" y="211435"/>
                  <a:pt x="107136" y="195022"/>
                </a:cubicBezTo>
                <a:cubicBezTo>
                  <a:pt x="101149" y="193026"/>
                  <a:pt x="96003" y="189041"/>
                  <a:pt x="90203" y="186555"/>
                </a:cubicBezTo>
                <a:cubicBezTo>
                  <a:pt x="80061" y="182208"/>
                  <a:pt x="71300" y="181154"/>
                  <a:pt x="60570" y="178088"/>
                </a:cubicBezTo>
                <a:cubicBezTo>
                  <a:pt x="56279" y="176862"/>
                  <a:pt x="52103" y="175266"/>
                  <a:pt x="47870" y="173855"/>
                </a:cubicBezTo>
                <a:cubicBezTo>
                  <a:pt x="42060" y="168045"/>
                  <a:pt x="33362" y="155561"/>
                  <a:pt x="22470" y="156922"/>
                </a:cubicBezTo>
                <a:cubicBezTo>
                  <a:pt x="14930" y="157864"/>
                  <a:pt x="8359" y="162566"/>
                  <a:pt x="1303" y="165388"/>
                </a:cubicBezTo>
                <a:cubicBezTo>
                  <a:pt x="6947" y="171033"/>
                  <a:pt x="12003" y="177335"/>
                  <a:pt x="18236" y="182322"/>
                </a:cubicBezTo>
                <a:cubicBezTo>
                  <a:pt x="26182" y="188679"/>
                  <a:pt x="43636" y="199255"/>
                  <a:pt x="43636" y="199255"/>
                </a:cubicBezTo>
                <a:cubicBezTo>
                  <a:pt x="62350" y="227324"/>
                  <a:pt x="40356" y="196134"/>
                  <a:pt x="64803" y="224655"/>
                </a:cubicBezTo>
                <a:cubicBezTo>
                  <a:pt x="69395" y="230012"/>
                  <a:pt x="72230" y="236901"/>
                  <a:pt x="77503" y="241588"/>
                </a:cubicBezTo>
                <a:cubicBezTo>
                  <a:pt x="85108" y="248348"/>
                  <a:pt x="94436" y="252877"/>
                  <a:pt x="102903" y="258522"/>
                </a:cubicBezTo>
                <a:cubicBezTo>
                  <a:pt x="127302" y="274788"/>
                  <a:pt x="103772" y="260709"/>
                  <a:pt x="128303" y="271222"/>
                </a:cubicBezTo>
                <a:cubicBezTo>
                  <a:pt x="134103" y="273708"/>
                  <a:pt x="139436" y="277202"/>
                  <a:pt x="145236" y="279688"/>
                </a:cubicBezTo>
                <a:cubicBezTo>
                  <a:pt x="188848" y="298379"/>
                  <a:pt x="118694" y="264304"/>
                  <a:pt x="174870" y="292388"/>
                </a:cubicBezTo>
                <a:cubicBezTo>
                  <a:pt x="179103" y="296621"/>
                  <a:pt x="182844" y="301412"/>
                  <a:pt x="187570" y="305088"/>
                </a:cubicBezTo>
                <a:cubicBezTo>
                  <a:pt x="195602" y="311335"/>
                  <a:pt x="205775" y="314827"/>
                  <a:pt x="212970" y="322022"/>
                </a:cubicBezTo>
                <a:cubicBezTo>
                  <a:pt x="250074" y="359126"/>
                  <a:pt x="203007" y="313720"/>
                  <a:pt x="238370" y="343188"/>
                </a:cubicBezTo>
                <a:cubicBezTo>
                  <a:pt x="242969" y="347021"/>
                  <a:pt x="246471" y="352055"/>
                  <a:pt x="251070" y="355888"/>
                </a:cubicBezTo>
                <a:cubicBezTo>
                  <a:pt x="270667" y="372219"/>
                  <a:pt x="257919" y="355412"/>
                  <a:pt x="276470" y="377055"/>
                </a:cubicBezTo>
                <a:cubicBezTo>
                  <a:pt x="281062" y="382412"/>
                  <a:pt x="285069" y="388247"/>
                  <a:pt x="289170" y="393988"/>
                </a:cubicBezTo>
                <a:cubicBezTo>
                  <a:pt x="292127" y="398128"/>
                  <a:pt x="294039" y="403090"/>
                  <a:pt x="297636" y="406688"/>
                </a:cubicBezTo>
                <a:cubicBezTo>
                  <a:pt x="301234" y="410286"/>
                  <a:pt x="306473" y="411844"/>
                  <a:pt x="310336" y="415155"/>
                </a:cubicBezTo>
                <a:cubicBezTo>
                  <a:pt x="316397" y="420350"/>
                  <a:pt x="335237" y="431590"/>
                  <a:pt x="327270" y="432088"/>
                </a:cubicBezTo>
                <a:cubicBezTo>
                  <a:pt x="254021" y="436666"/>
                  <a:pt x="180514" y="429266"/>
                  <a:pt x="107136" y="427855"/>
                </a:cubicBezTo>
                <a:cubicBezTo>
                  <a:pt x="102838" y="427497"/>
                  <a:pt x="47930" y="427918"/>
                  <a:pt x="35170" y="415155"/>
                </a:cubicBezTo>
                <a:cubicBezTo>
                  <a:pt x="31057" y="411041"/>
                  <a:pt x="46509" y="417790"/>
                  <a:pt x="52103" y="419388"/>
                </a:cubicBezTo>
                <a:cubicBezTo>
                  <a:pt x="75942" y="426199"/>
                  <a:pt x="53526" y="420804"/>
                  <a:pt x="81736" y="432088"/>
                </a:cubicBezTo>
                <a:cubicBezTo>
                  <a:pt x="90022" y="435403"/>
                  <a:pt x="98669" y="437733"/>
                  <a:pt x="107136" y="440555"/>
                </a:cubicBezTo>
                <a:lnTo>
                  <a:pt x="119836" y="444788"/>
                </a:lnTo>
                <a:cubicBezTo>
                  <a:pt x="158865" y="470808"/>
                  <a:pt x="98779" y="433078"/>
                  <a:pt x="153703" y="457488"/>
                </a:cubicBezTo>
                <a:cubicBezTo>
                  <a:pt x="160150" y="460353"/>
                  <a:pt x="164653" y="466449"/>
                  <a:pt x="170636" y="470188"/>
                </a:cubicBezTo>
                <a:cubicBezTo>
                  <a:pt x="175988" y="473533"/>
                  <a:pt x="181925" y="475833"/>
                  <a:pt x="187570" y="478655"/>
                </a:cubicBezTo>
                <a:cubicBezTo>
                  <a:pt x="188981" y="482888"/>
                  <a:pt x="188648" y="488200"/>
                  <a:pt x="191803" y="491355"/>
                </a:cubicBezTo>
                <a:cubicBezTo>
                  <a:pt x="198998" y="498550"/>
                  <a:pt x="217203" y="508288"/>
                  <a:pt x="217203" y="508288"/>
                </a:cubicBezTo>
                <a:cubicBezTo>
                  <a:pt x="222847" y="516755"/>
                  <a:pt x="225035" y="529137"/>
                  <a:pt x="234136" y="533688"/>
                </a:cubicBezTo>
                <a:cubicBezTo>
                  <a:pt x="247498" y="540369"/>
                  <a:pt x="266254" y="548872"/>
                  <a:pt x="276470" y="559088"/>
                </a:cubicBezTo>
                <a:cubicBezTo>
                  <a:pt x="280703" y="563321"/>
                  <a:pt x="284444" y="568112"/>
                  <a:pt x="289170" y="571788"/>
                </a:cubicBezTo>
                <a:cubicBezTo>
                  <a:pt x="297202" y="578035"/>
                  <a:pt x="306103" y="583077"/>
                  <a:pt x="314570" y="588722"/>
                </a:cubicBezTo>
                <a:lnTo>
                  <a:pt x="327270" y="597188"/>
                </a:lnTo>
                <a:cubicBezTo>
                  <a:pt x="330092" y="601421"/>
                  <a:pt x="340287" y="607613"/>
                  <a:pt x="335736" y="609888"/>
                </a:cubicBezTo>
                <a:cubicBezTo>
                  <a:pt x="328792" y="613360"/>
                  <a:pt x="306596" y="603982"/>
                  <a:pt x="297636" y="601422"/>
                </a:cubicBezTo>
                <a:cubicBezTo>
                  <a:pt x="286906" y="598356"/>
                  <a:pt x="278145" y="597302"/>
                  <a:pt x="268003" y="592955"/>
                </a:cubicBezTo>
                <a:cubicBezTo>
                  <a:pt x="262203" y="590469"/>
                  <a:pt x="256929" y="586832"/>
                  <a:pt x="251070" y="584488"/>
                </a:cubicBezTo>
                <a:cubicBezTo>
                  <a:pt x="225935" y="574434"/>
                  <a:pt x="230557" y="578023"/>
                  <a:pt x="208736" y="571788"/>
                </a:cubicBezTo>
                <a:cubicBezTo>
                  <a:pt x="166253" y="559650"/>
                  <a:pt x="232000" y="576546"/>
                  <a:pt x="179103" y="563322"/>
                </a:cubicBezTo>
                <a:cubicBezTo>
                  <a:pt x="173459" y="560500"/>
                  <a:pt x="167581" y="558102"/>
                  <a:pt x="162170" y="554855"/>
                </a:cubicBezTo>
                <a:cubicBezTo>
                  <a:pt x="153445" y="549620"/>
                  <a:pt x="146642" y="540390"/>
                  <a:pt x="136770" y="537922"/>
                </a:cubicBezTo>
                <a:lnTo>
                  <a:pt x="119836" y="533688"/>
                </a:lnTo>
                <a:cubicBezTo>
                  <a:pt x="114192" y="529455"/>
                  <a:pt x="109350" y="523853"/>
                  <a:pt x="102903" y="520988"/>
                </a:cubicBezTo>
                <a:cubicBezTo>
                  <a:pt x="92722" y="516463"/>
                  <a:pt x="39837" y="512565"/>
                  <a:pt x="39403" y="512522"/>
                </a:cubicBezTo>
                <a:cubicBezTo>
                  <a:pt x="32347" y="511111"/>
                  <a:pt x="25217" y="510033"/>
                  <a:pt x="18236" y="508288"/>
                </a:cubicBezTo>
                <a:cubicBezTo>
                  <a:pt x="13907" y="507206"/>
                  <a:pt x="1074" y="504055"/>
                  <a:pt x="5536" y="504055"/>
                </a:cubicBezTo>
                <a:cubicBezTo>
                  <a:pt x="93036" y="504055"/>
                  <a:pt x="180514" y="506877"/>
                  <a:pt x="268003" y="508288"/>
                </a:cubicBezTo>
                <a:cubicBezTo>
                  <a:pt x="291992" y="506877"/>
                  <a:pt x="316181" y="507453"/>
                  <a:pt x="339970" y="504055"/>
                </a:cubicBezTo>
                <a:cubicBezTo>
                  <a:pt x="344387" y="503424"/>
                  <a:pt x="330983" y="502297"/>
                  <a:pt x="327270" y="499822"/>
                </a:cubicBezTo>
                <a:cubicBezTo>
                  <a:pt x="322289" y="496501"/>
                  <a:pt x="320020" y="489599"/>
                  <a:pt x="314570" y="487122"/>
                </a:cubicBezTo>
                <a:cubicBezTo>
                  <a:pt x="303977" y="482307"/>
                  <a:pt x="291742" y="482335"/>
                  <a:pt x="280703" y="478655"/>
                </a:cubicBezTo>
                <a:lnTo>
                  <a:pt x="268003" y="474422"/>
                </a:lnTo>
                <a:cubicBezTo>
                  <a:pt x="263770" y="471600"/>
                  <a:pt x="259854" y="468230"/>
                  <a:pt x="255303" y="465955"/>
                </a:cubicBezTo>
                <a:cubicBezTo>
                  <a:pt x="251312" y="463959"/>
                  <a:pt x="246125" y="464462"/>
                  <a:pt x="242603" y="461722"/>
                </a:cubicBezTo>
                <a:cubicBezTo>
                  <a:pt x="199767" y="428406"/>
                  <a:pt x="233884" y="441883"/>
                  <a:pt x="204503" y="432088"/>
                </a:cubicBezTo>
                <a:cubicBezTo>
                  <a:pt x="189887" y="417472"/>
                  <a:pt x="192971" y="419359"/>
                  <a:pt x="174870" y="406688"/>
                </a:cubicBezTo>
                <a:cubicBezTo>
                  <a:pt x="166534" y="400853"/>
                  <a:pt x="158918" y="393534"/>
                  <a:pt x="149470" y="389755"/>
                </a:cubicBezTo>
                <a:cubicBezTo>
                  <a:pt x="124160" y="379631"/>
                  <a:pt x="135512" y="383691"/>
                  <a:pt x="115603" y="377055"/>
                </a:cubicBezTo>
                <a:cubicBezTo>
                  <a:pt x="111370" y="374233"/>
                  <a:pt x="107454" y="370863"/>
                  <a:pt x="102903" y="368588"/>
                </a:cubicBezTo>
                <a:cubicBezTo>
                  <a:pt x="98912" y="366592"/>
                  <a:pt x="93688" y="367143"/>
                  <a:pt x="90203" y="364355"/>
                </a:cubicBezTo>
                <a:cubicBezTo>
                  <a:pt x="86230" y="361177"/>
                  <a:pt x="85645" y="354912"/>
                  <a:pt x="81736" y="351655"/>
                </a:cubicBezTo>
                <a:cubicBezTo>
                  <a:pt x="76888" y="347615"/>
                  <a:pt x="69938" y="346856"/>
                  <a:pt x="64803" y="343188"/>
                </a:cubicBezTo>
                <a:cubicBezTo>
                  <a:pt x="59931" y="339708"/>
                  <a:pt x="57336" y="333395"/>
                  <a:pt x="52103" y="330488"/>
                </a:cubicBezTo>
                <a:cubicBezTo>
                  <a:pt x="44301" y="326154"/>
                  <a:pt x="26703" y="322022"/>
                  <a:pt x="26703" y="322022"/>
                </a:cubicBezTo>
                <a:cubicBezTo>
                  <a:pt x="23881" y="317789"/>
                  <a:pt x="21834" y="312920"/>
                  <a:pt x="18236" y="309322"/>
                </a:cubicBezTo>
                <a:cubicBezTo>
                  <a:pt x="14638" y="305724"/>
                  <a:pt x="482" y="301438"/>
                  <a:pt x="5536" y="300855"/>
                </a:cubicBezTo>
                <a:cubicBezTo>
                  <a:pt x="46213" y="296162"/>
                  <a:pt x="87381" y="298033"/>
                  <a:pt x="128303" y="296622"/>
                </a:cubicBezTo>
                <a:cubicBezTo>
                  <a:pt x="136770" y="293800"/>
                  <a:pt x="145045" y="290320"/>
                  <a:pt x="153703" y="288155"/>
                </a:cubicBezTo>
                <a:cubicBezTo>
                  <a:pt x="164992" y="285333"/>
                  <a:pt x="176531" y="283368"/>
                  <a:pt x="187570" y="279688"/>
                </a:cubicBezTo>
                <a:cubicBezTo>
                  <a:pt x="191803" y="278277"/>
                  <a:pt x="195941" y="276537"/>
                  <a:pt x="200270" y="275455"/>
                </a:cubicBezTo>
                <a:cubicBezTo>
                  <a:pt x="207250" y="273710"/>
                  <a:pt x="214456" y="272967"/>
                  <a:pt x="221436" y="271222"/>
                </a:cubicBezTo>
                <a:cubicBezTo>
                  <a:pt x="225765" y="270140"/>
                  <a:pt x="229845" y="268214"/>
                  <a:pt x="234136" y="266988"/>
                </a:cubicBezTo>
                <a:cubicBezTo>
                  <a:pt x="239730" y="265390"/>
                  <a:pt x="245425" y="264166"/>
                  <a:pt x="251070" y="262755"/>
                </a:cubicBezTo>
                <a:cubicBezTo>
                  <a:pt x="285855" y="239564"/>
                  <a:pt x="229949" y="274027"/>
                  <a:pt x="301870" y="250055"/>
                </a:cubicBezTo>
                <a:cubicBezTo>
                  <a:pt x="306103" y="248644"/>
                  <a:pt x="293598" y="246375"/>
                  <a:pt x="289170" y="245822"/>
                </a:cubicBezTo>
                <a:cubicBezTo>
                  <a:pt x="270913" y="243540"/>
                  <a:pt x="252481" y="242999"/>
                  <a:pt x="234136" y="241588"/>
                </a:cubicBezTo>
                <a:cubicBezTo>
                  <a:pt x="225669" y="240177"/>
                  <a:pt x="216659" y="240656"/>
                  <a:pt x="208736" y="237355"/>
                </a:cubicBezTo>
                <a:cubicBezTo>
                  <a:pt x="163655" y="218572"/>
                  <a:pt x="199180" y="226752"/>
                  <a:pt x="170636" y="207722"/>
                </a:cubicBezTo>
                <a:cubicBezTo>
                  <a:pt x="166923" y="205247"/>
                  <a:pt x="161837" y="205655"/>
                  <a:pt x="157936" y="203488"/>
                </a:cubicBezTo>
                <a:cubicBezTo>
                  <a:pt x="149041" y="198546"/>
                  <a:pt x="139731" y="193750"/>
                  <a:pt x="132536" y="186555"/>
                </a:cubicBezTo>
                <a:cubicBezTo>
                  <a:pt x="128303" y="182322"/>
                  <a:pt x="124913" y="177028"/>
                  <a:pt x="119836" y="173855"/>
                </a:cubicBezTo>
                <a:cubicBezTo>
                  <a:pt x="114047" y="170237"/>
                  <a:pt x="94416" y="163970"/>
                  <a:pt x="85970" y="161155"/>
                </a:cubicBezTo>
                <a:cubicBezTo>
                  <a:pt x="56401" y="141441"/>
                  <a:pt x="63589" y="142549"/>
                  <a:pt x="1303" y="156922"/>
                </a:cubicBezTo>
                <a:cubicBezTo>
                  <a:pt x="-4846" y="158341"/>
                  <a:pt x="12436" y="162902"/>
                  <a:pt x="18236" y="165388"/>
                </a:cubicBezTo>
                <a:cubicBezTo>
                  <a:pt x="22338" y="167146"/>
                  <a:pt x="26758" y="168055"/>
                  <a:pt x="30936" y="169622"/>
                </a:cubicBezTo>
                <a:cubicBezTo>
                  <a:pt x="38051" y="172290"/>
                  <a:pt x="44988" y="175420"/>
                  <a:pt x="52103" y="178088"/>
                </a:cubicBezTo>
                <a:cubicBezTo>
                  <a:pt x="56281" y="179655"/>
                  <a:pt x="69179" y="183197"/>
                  <a:pt x="64803" y="182322"/>
                </a:cubicBezTo>
                <a:cubicBezTo>
                  <a:pt x="53392" y="180040"/>
                  <a:pt x="30936" y="173855"/>
                  <a:pt x="30936" y="173855"/>
                </a:cubicBezTo>
                <a:cubicBezTo>
                  <a:pt x="29525" y="169622"/>
                  <a:pt x="22990" y="163630"/>
                  <a:pt x="26703" y="161155"/>
                </a:cubicBezTo>
                <a:cubicBezTo>
                  <a:pt x="31544" y="157928"/>
                  <a:pt x="39911" y="160918"/>
                  <a:pt x="43636" y="165388"/>
                </a:cubicBezTo>
                <a:cubicBezTo>
                  <a:pt x="48242" y="170916"/>
                  <a:pt x="46309" y="179531"/>
                  <a:pt x="47870" y="186555"/>
                </a:cubicBezTo>
                <a:cubicBezTo>
                  <a:pt x="49132" y="192234"/>
                  <a:pt x="49501" y="198284"/>
                  <a:pt x="52103" y="203488"/>
                </a:cubicBezTo>
                <a:cubicBezTo>
                  <a:pt x="54334" y="207951"/>
                  <a:pt x="72444" y="236942"/>
                  <a:pt x="81736" y="241588"/>
                </a:cubicBezTo>
                <a:cubicBezTo>
                  <a:pt x="88172" y="244806"/>
                  <a:pt x="95847" y="244411"/>
                  <a:pt x="102903" y="245822"/>
                </a:cubicBezTo>
                <a:cubicBezTo>
                  <a:pt x="108547" y="250055"/>
                  <a:pt x="113668" y="255096"/>
                  <a:pt x="119836" y="258522"/>
                </a:cubicBezTo>
                <a:cubicBezTo>
                  <a:pt x="126479" y="262212"/>
                  <a:pt x="134819" y="262571"/>
                  <a:pt x="141003" y="266988"/>
                </a:cubicBezTo>
                <a:cubicBezTo>
                  <a:pt x="145143" y="269945"/>
                  <a:pt x="145641" y="276338"/>
                  <a:pt x="149470" y="279688"/>
                </a:cubicBezTo>
                <a:cubicBezTo>
                  <a:pt x="163096" y="291611"/>
                  <a:pt x="176326" y="297350"/>
                  <a:pt x="191803" y="305088"/>
                </a:cubicBezTo>
                <a:cubicBezTo>
                  <a:pt x="196036" y="309321"/>
                  <a:pt x="199631" y="314308"/>
                  <a:pt x="204503" y="317788"/>
                </a:cubicBezTo>
                <a:cubicBezTo>
                  <a:pt x="209638" y="321456"/>
                  <a:pt x="216588" y="322215"/>
                  <a:pt x="221436" y="326255"/>
                </a:cubicBezTo>
                <a:cubicBezTo>
                  <a:pt x="225345" y="329512"/>
                  <a:pt x="226646" y="335046"/>
                  <a:pt x="229903" y="338955"/>
                </a:cubicBezTo>
                <a:cubicBezTo>
                  <a:pt x="240089" y="351178"/>
                  <a:pt x="242816" y="351797"/>
                  <a:pt x="255303" y="360122"/>
                </a:cubicBezTo>
                <a:cubicBezTo>
                  <a:pt x="258125" y="364355"/>
                  <a:pt x="260172" y="369224"/>
                  <a:pt x="263770" y="372822"/>
                </a:cubicBezTo>
                <a:cubicBezTo>
                  <a:pt x="267368" y="376419"/>
                  <a:pt x="273120" y="377459"/>
                  <a:pt x="276470" y="381288"/>
                </a:cubicBezTo>
                <a:cubicBezTo>
                  <a:pt x="311044" y="420801"/>
                  <a:pt x="277527" y="396103"/>
                  <a:pt x="306103" y="415155"/>
                </a:cubicBezTo>
                <a:cubicBezTo>
                  <a:pt x="308925" y="419388"/>
                  <a:pt x="311313" y="423946"/>
                  <a:pt x="314570" y="427855"/>
                </a:cubicBezTo>
                <a:cubicBezTo>
                  <a:pt x="318403" y="432454"/>
                  <a:pt x="327270" y="434568"/>
                  <a:pt x="327270" y="440555"/>
                </a:cubicBezTo>
                <a:cubicBezTo>
                  <a:pt x="327270" y="445017"/>
                  <a:pt x="318803" y="443377"/>
                  <a:pt x="314570" y="444788"/>
                </a:cubicBezTo>
                <a:cubicBezTo>
                  <a:pt x="303281" y="443377"/>
                  <a:pt x="291925" y="442425"/>
                  <a:pt x="280703" y="440555"/>
                </a:cubicBezTo>
                <a:cubicBezTo>
                  <a:pt x="274964" y="439599"/>
                  <a:pt x="269581" y="436608"/>
                  <a:pt x="263770" y="436322"/>
                </a:cubicBezTo>
                <a:cubicBezTo>
                  <a:pt x="183384" y="432369"/>
                  <a:pt x="102903" y="430677"/>
                  <a:pt x="22470" y="427855"/>
                </a:cubicBezTo>
                <a:cubicBezTo>
                  <a:pt x="25521" y="428109"/>
                  <a:pt x="95969" y="433276"/>
                  <a:pt x="107136" y="436322"/>
                </a:cubicBezTo>
                <a:cubicBezTo>
                  <a:pt x="112044" y="437661"/>
                  <a:pt x="115285" y="442513"/>
                  <a:pt x="119836" y="444788"/>
                </a:cubicBezTo>
                <a:cubicBezTo>
                  <a:pt x="123827" y="446784"/>
                  <a:pt x="128545" y="447026"/>
                  <a:pt x="132536" y="449022"/>
                </a:cubicBezTo>
                <a:cubicBezTo>
                  <a:pt x="165362" y="465435"/>
                  <a:pt x="126014" y="451080"/>
                  <a:pt x="157936" y="461722"/>
                </a:cubicBezTo>
                <a:cubicBezTo>
                  <a:pt x="163124" y="465872"/>
                  <a:pt x="182820" y="482631"/>
                  <a:pt x="191803" y="487122"/>
                </a:cubicBezTo>
                <a:cubicBezTo>
                  <a:pt x="195794" y="489118"/>
                  <a:pt x="200270" y="489944"/>
                  <a:pt x="204503" y="491355"/>
                </a:cubicBezTo>
                <a:cubicBezTo>
                  <a:pt x="207325" y="495588"/>
                  <a:pt x="208737" y="501233"/>
                  <a:pt x="212970" y="504055"/>
                </a:cubicBezTo>
                <a:cubicBezTo>
                  <a:pt x="217811" y="507282"/>
                  <a:pt x="224309" y="506690"/>
                  <a:pt x="229903" y="508288"/>
                </a:cubicBezTo>
                <a:cubicBezTo>
                  <a:pt x="234194" y="509514"/>
                  <a:pt x="238612" y="510526"/>
                  <a:pt x="242603" y="512522"/>
                </a:cubicBezTo>
                <a:cubicBezTo>
                  <a:pt x="258158" y="520299"/>
                  <a:pt x="257648" y="525418"/>
                  <a:pt x="272236" y="537922"/>
                </a:cubicBezTo>
                <a:cubicBezTo>
                  <a:pt x="276099" y="541233"/>
                  <a:pt x="280703" y="543566"/>
                  <a:pt x="284936" y="546388"/>
                </a:cubicBezTo>
                <a:cubicBezTo>
                  <a:pt x="290581" y="554855"/>
                  <a:pt x="294675" y="564593"/>
                  <a:pt x="301870" y="571788"/>
                </a:cubicBezTo>
                <a:cubicBezTo>
                  <a:pt x="306103" y="576021"/>
                  <a:pt x="310894" y="579762"/>
                  <a:pt x="314570" y="584488"/>
                </a:cubicBezTo>
                <a:cubicBezTo>
                  <a:pt x="338902" y="615772"/>
                  <a:pt x="319246" y="606823"/>
                  <a:pt x="348436" y="614122"/>
                </a:cubicBezTo>
                <a:cubicBezTo>
                  <a:pt x="353857" y="612767"/>
                  <a:pt x="372000" y="608690"/>
                  <a:pt x="378070" y="605655"/>
                </a:cubicBezTo>
                <a:cubicBezTo>
                  <a:pt x="382621" y="603380"/>
                  <a:pt x="385861" y="598527"/>
                  <a:pt x="390770" y="597188"/>
                </a:cubicBezTo>
                <a:cubicBezTo>
                  <a:pt x="401746" y="594195"/>
                  <a:pt x="413392" y="594685"/>
                  <a:pt x="424636" y="592955"/>
                </a:cubicBezTo>
                <a:cubicBezTo>
                  <a:pt x="431748" y="591861"/>
                  <a:pt x="438747" y="590133"/>
                  <a:pt x="445803" y="588722"/>
                </a:cubicBezTo>
                <a:cubicBezTo>
                  <a:pt x="450036" y="585900"/>
                  <a:pt x="453739" y="582041"/>
                  <a:pt x="458503" y="580255"/>
                </a:cubicBezTo>
                <a:cubicBezTo>
                  <a:pt x="465240" y="577729"/>
                  <a:pt x="472646" y="577583"/>
                  <a:pt x="479670" y="576022"/>
                </a:cubicBezTo>
                <a:cubicBezTo>
                  <a:pt x="533551" y="564048"/>
                  <a:pt x="444483" y="576379"/>
                  <a:pt x="581270" y="567555"/>
                </a:cubicBezTo>
                <a:cubicBezTo>
                  <a:pt x="596824" y="566552"/>
                  <a:pt x="612314" y="564733"/>
                  <a:pt x="627836" y="563322"/>
                </a:cubicBezTo>
                <a:cubicBezTo>
                  <a:pt x="632069" y="560500"/>
                  <a:pt x="640536" y="559943"/>
                  <a:pt x="640536" y="554855"/>
                </a:cubicBezTo>
                <a:cubicBezTo>
                  <a:pt x="640536" y="548868"/>
                  <a:pt x="632382" y="546051"/>
                  <a:pt x="627836" y="542155"/>
                </a:cubicBezTo>
                <a:cubicBezTo>
                  <a:pt x="622479" y="537563"/>
                  <a:pt x="615892" y="534444"/>
                  <a:pt x="610903" y="529455"/>
                </a:cubicBezTo>
                <a:cubicBezTo>
                  <a:pt x="607305" y="525857"/>
                  <a:pt x="606034" y="520353"/>
                  <a:pt x="602436" y="516755"/>
                </a:cubicBezTo>
                <a:cubicBezTo>
                  <a:pt x="594445" y="508764"/>
                  <a:pt x="579300" y="499612"/>
                  <a:pt x="568570" y="495588"/>
                </a:cubicBezTo>
                <a:cubicBezTo>
                  <a:pt x="563122" y="493545"/>
                  <a:pt x="557231" y="492953"/>
                  <a:pt x="551636" y="491355"/>
                </a:cubicBezTo>
                <a:cubicBezTo>
                  <a:pt x="547345" y="490129"/>
                  <a:pt x="543265" y="488204"/>
                  <a:pt x="538936" y="487122"/>
                </a:cubicBezTo>
                <a:cubicBezTo>
                  <a:pt x="523042" y="483148"/>
                  <a:pt x="518613" y="484459"/>
                  <a:pt x="505070" y="478655"/>
                </a:cubicBezTo>
                <a:cubicBezTo>
                  <a:pt x="499269" y="476169"/>
                  <a:pt x="493488" y="473533"/>
                  <a:pt x="488136" y="470188"/>
                </a:cubicBezTo>
                <a:cubicBezTo>
                  <a:pt x="480456" y="465388"/>
                  <a:pt x="467467" y="453504"/>
                  <a:pt x="458503" y="449022"/>
                </a:cubicBezTo>
                <a:cubicBezTo>
                  <a:pt x="451706" y="445624"/>
                  <a:pt x="444392" y="443377"/>
                  <a:pt x="437336" y="440555"/>
                </a:cubicBezTo>
                <a:cubicBezTo>
                  <a:pt x="433103" y="436322"/>
                  <a:pt x="429235" y="431688"/>
                  <a:pt x="424636" y="427855"/>
                </a:cubicBezTo>
                <a:cubicBezTo>
                  <a:pt x="399421" y="406842"/>
                  <a:pt x="394934" y="421655"/>
                  <a:pt x="348436" y="427855"/>
                </a:cubicBezTo>
                <a:cubicBezTo>
                  <a:pt x="339969" y="430677"/>
                  <a:pt x="330176" y="430967"/>
                  <a:pt x="323036" y="436322"/>
                </a:cubicBezTo>
                <a:cubicBezTo>
                  <a:pt x="290657" y="460607"/>
                  <a:pt x="321713" y="438892"/>
                  <a:pt x="289170" y="457488"/>
                </a:cubicBezTo>
                <a:cubicBezTo>
                  <a:pt x="284752" y="460012"/>
                  <a:pt x="281021" y="463680"/>
                  <a:pt x="276470" y="465955"/>
                </a:cubicBezTo>
                <a:cubicBezTo>
                  <a:pt x="272479" y="467951"/>
                  <a:pt x="268099" y="469106"/>
                  <a:pt x="263770" y="470188"/>
                </a:cubicBezTo>
                <a:cubicBezTo>
                  <a:pt x="242197" y="475581"/>
                  <a:pt x="228223" y="476020"/>
                  <a:pt x="204503" y="478655"/>
                </a:cubicBezTo>
                <a:cubicBezTo>
                  <a:pt x="196036" y="481477"/>
                  <a:pt x="187906" y="485655"/>
                  <a:pt x="179103" y="487122"/>
                </a:cubicBezTo>
                <a:cubicBezTo>
                  <a:pt x="160734" y="490183"/>
                  <a:pt x="150276" y="491646"/>
                  <a:pt x="132536" y="495588"/>
                </a:cubicBezTo>
                <a:cubicBezTo>
                  <a:pt x="126856" y="496850"/>
                  <a:pt x="121363" y="498999"/>
                  <a:pt x="115603" y="499822"/>
                </a:cubicBezTo>
                <a:cubicBezTo>
                  <a:pt x="101564" y="501828"/>
                  <a:pt x="87354" y="502398"/>
                  <a:pt x="73270" y="504055"/>
                </a:cubicBezTo>
                <a:cubicBezTo>
                  <a:pt x="33894" y="508687"/>
                  <a:pt x="55579" y="508288"/>
                  <a:pt x="35170" y="50828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5F66BE2-B23F-47E8-80A2-C2D5C81B9365}"/>
              </a:ext>
            </a:extLst>
          </p:cNvPr>
          <p:cNvSpPr/>
          <p:nvPr/>
        </p:nvSpPr>
        <p:spPr>
          <a:xfrm>
            <a:off x="6602462" y="4342143"/>
            <a:ext cx="1507067" cy="965199"/>
          </a:xfrm>
          <a:custGeom>
            <a:avLst/>
            <a:gdLst>
              <a:gd name="connsiteX0" fmla="*/ 626534 w 1896534"/>
              <a:gd name="connsiteY0" fmla="*/ 0 h 1007533"/>
              <a:gd name="connsiteX1" fmla="*/ 0 w 1896534"/>
              <a:gd name="connsiteY1" fmla="*/ 389466 h 1007533"/>
              <a:gd name="connsiteX2" fmla="*/ 1439334 w 1896534"/>
              <a:gd name="connsiteY2" fmla="*/ 1007533 h 1007533"/>
              <a:gd name="connsiteX3" fmla="*/ 1896534 w 1896534"/>
              <a:gd name="connsiteY3" fmla="*/ 635000 h 1007533"/>
              <a:gd name="connsiteX4" fmla="*/ 626534 w 1896534"/>
              <a:gd name="connsiteY4" fmla="*/ 0 h 1007533"/>
              <a:gd name="connsiteX0" fmla="*/ 626534 w 1955801"/>
              <a:gd name="connsiteY0" fmla="*/ 0 h 1007533"/>
              <a:gd name="connsiteX1" fmla="*/ 0 w 1955801"/>
              <a:gd name="connsiteY1" fmla="*/ 389466 h 1007533"/>
              <a:gd name="connsiteX2" fmla="*/ 1439334 w 1955801"/>
              <a:gd name="connsiteY2" fmla="*/ 1007533 h 1007533"/>
              <a:gd name="connsiteX3" fmla="*/ 1955801 w 1955801"/>
              <a:gd name="connsiteY3" fmla="*/ 592667 h 1007533"/>
              <a:gd name="connsiteX4" fmla="*/ 626534 w 1955801"/>
              <a:gd name="connsiteY4" fmla="*/ 0 h 1007533"/>
              <a:gd name="connsiteX0" fmla="*/ 558800 w 1888067"/>
              <a:gd name="connsiteY0" fmla="*/ 0 h 1007533"/>
              <a:gd name="connsiteX1" fmla="*/ 0 w 1888067"/>
              <a:gd name="connsiteY1" fmla="*/ 304799 h 1007533"/>
              <a:gd name="connsiteX2" fmla="*/ 1371600 w 1888067"/>
              <a:gd name="connsiteY2" fmla="*/ 1007533 h 1007533"/>
              <a:gd name="connsiteX3" fmla="*/ 1888067 w 1888067"/>
              <a:gd name="connsiteY3" fmla="*/ 592667 h 1007533"/>
              <a:gd name="connsiteX4" fmla="*/ 558800 w 1888067"/>
              <a:gd name="connsiteY4" fmla="*/ 0 h 1007533"/>
              <a:gd name="connsiteX0" fmla="*/ 558800 w 1888067"/>
              <a:gd name="connsiteY0" fmla="*/ 0 h 1049866"/>
              <a:gd name="connsiteX1" fmla="*/ 0 w 1888067"/>
              <a:gd name="connsiteY1" fmla="*/ 304799 h 1049866"/>
              <a:gd name="connsiteX2" fmla="*/ 1041400 w 1888067"/>
              <a:gd name="connsiteY2" fmla="*/ 1049866 h 1049866"/>
              <a:gd name="connsiteX3" fmla="*/ 1888067 w 1888067"/>
              <a:gd name="connsiteY3" fmla="*/ 592667 h 1049866"/>
              <a:gd name="connsiteX4" fmla="*/ 558800 w 1888067"/>
              <a:gd name="connsiteY4" fmla="*/ 0 h 1049866"/>
              <a:gd name="connsiteX0" fmla="*/ 558800 w 1659467"/>
              <a:gd name="connsiteY0" fmla="*/ 0 h 1049866"/>
              <a:gd name="connsiteX1" fmla="*/ 0 w 1659467"/>
              <a:gd name="connsiteY1" fmla="*/ 304799 h 1049866"/>
              <a:gd name="connsiteX2" fmla="*/ 1041400 w 1659467"/>
              <a:gd name="connsiteY2" fmla="*/ 1049866 h 1049866"/>
              <a:gd name="connsiteX3" fmla="*/ 1659467 w 1659467"/>
              <a:gd name="connsiteY3" fmla="*/ 694267 h 1049866"/>
              <a:gd name="connsiteX4" fmla="*/ 558800 w 1659467"/>
              <a:gd name="connsiteY4" fmla="*/ 0 h 1049866"/>
              <a:gd name="connsiteX0" fmla="*/ 651933 w 1659467"/>
              <a:gd name="connsiteY0" fmla="*/ 0 h 973666"/>
              <a:gd name="connsiteX1" fmla="*/ 0 w 1659467"/>
              <a:gd name="connsiteY1" fmla="*/ 228599 h 973666"/>
              <a:gd name="connsiteX2" fmla="*/ 1041400 w 1659467"/>
              <a:gd name="connsiteY2" fmla="*/ 973666 h 973666"/>
              <a:gd name="connsiteX3" fmla="*/ 1659467 w 1659467"/>
              <a:gd name="connsiteY3" fmla="*/ 618067 h 973666"/>
              <a:gd name="connsiteX4" fmla="*/ 651933 w 1659467"/>
              <a:gd name="connsiteY4" fmla="*/ 0 h 973666"/>
              <a:gd name="connsiteX0" fmla="*/ 651933 w 1659467"/>
              <a:gd name="connsiteY0" fmla="*/ 0 h 965199"/>
              <a:gd name="connsiteX1" fmla="*/ 0 w 1659467"/>
              <a:gd name="connsiteY1" fmla="*/ 228599 h 965199"/>
              <a:gd name="connsiteX2" fmla="*/ 872067 w 1659467"/>
              <a:gd name="connsiteY2" fmla="*/ 965199 h 965199"/>
              <a:gd name="connsiteX3" fmla="*/ 1659467 w 1659467"/>
              <a:gd name="connsiteY3" fmla="*/ 618067 h 965199"/>
              <a:gd name="connsiteX4" fmla="*/ 651933 w 1659467"/>
              <a:gd name="connsiteY4" fmla="*/ 0 h 965199"/>
              <a:gd name="connsiteX0" fmla="*/ 651933 w 1507067"/>
              <a:gd name="connsiteY0" fmla="*/ 0 h 965199"/>
              <a:gd name="connsiteX1" fmla="*/ 0 w 1507067"/>
              <a:gd name="connsiteY1" fmla="*/ 228599 h 965199"/>
              <a:gd name="connsiteX2" fmla="*/ 872067 w 1507067"/>
              <a:gd name="connsiteY2" fmla="*/ 965199 h 965199"/>
              <a:gd name="connsiteX3" fmla="*/ 1507067 w 1507067"/>
              <a:gd name="connsiteY3" fmla="*/ 719667 h 965199"/>
              <a:gd name="connsiteX4" fmla="*/ 651933 w 1507067"/>
              <a:gd name="connsiteY4" fmla="*/ 0 h 96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7067" h="965199">
                <a:moveTo>
                  <a:pt x="651933" y="0"/>
                </a:moveTo>
                <a:lnTo>
                  <a:pt x="0" y="228599"/>
                </a:lnTo>
                <a:lnTo>
                  <a:pt x="872067" y="965199"/>
                </a:lnTo>
                <a:lnTo>
                  <a:pt x="1507067" y="719667"/>
                </a:lnTo>
                <a:lnTo>
                  <a:pt x="651933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68A0487-D61D-4C82-97AD-B0BCA243A722}"/>
              </a:ext>
            </a:extLst>
          </p:cNvPr>
          <p:cNvSpPr/>
          <p:nvPr/>
        </p:nvSpPr>
        <p:spPr>
          <a:xfrm>
            <a:off x="3926996" y="5036944"/>
            <a:ext cx="1507067" cy="965199"/>
          </a:xfrm>
          <a:custGeom>
            <a:avLst/>
            <a:gdLst>
              <a:gd name="connsiteX0" fmla="*/ 626534 w 1896534"/>
              <a:gd name="connsiteY0" fmla="*/ 0 h 1007533"/>
              <a:gd name="connsiteX1" fmla="*/ 0 w 1896534"/>
              <a:gd name="connsiteY1" fmla="*/ 389466 h 1007533"/>
              <a:gd name="connsiteX2" fmla="*/ 1439334 w 1896534"/>
              <a:gd name="connsiteY2" fmla="*/ 1007533 h 1007533"/>
              <a:gd name="connsiteX3" fmla="*/ 1896534 w 1896534"/>
              <a:gd name="connsiteY3" fmla="*/ 635000 h 1007533"/>
              <a:gd name="connsiteX4" fmla="*/ 626534 w 1896534"/>
              <a:gd name="connsiteY4" fmla="*/ 0 h 1007533"/>
              <a:gd name="connsiteX0" fmla="*/ 626534 w 1955801"/>
              <a:gd name="connsiteY0" fmla="*/ 0 h 1007533"/>
              <a:gd name="connsiteX1" fmla="*/ 0 w 1955801"/>
              <a:gd name="connsiteY1" fmla="*/ 389466 h 1007533"/>
              <a:gd name="connsiteX2" fmla="*/ 1439334 w 1955801"/>
              <a:gd name="connsiteY2" fmla="*/ 1007533 h 1007533"/>
              <a:gd name="connsiteX3" fmla="*/ 1955801 w 1955801"/>
              <a:gd name="connsiteY3" fmla="*/ 592667 h 1007533"/>
              <a:gd name="connsiteX4" fmla="*/ 626534 w 1955801"/>
              <a:gd name="connsiteY4" fmla="*/ 0 h 1007533"/>
              <a:gd name="connsiteX0" fmla="*/ 558800 w 1888067"/>
              <a:gd name="connsiteY0" fmla="*/ 0 h 1007533"/>
              <a:gd name="connsiteX1" fmla="*/ 0 w 1888067"/>
              <a:gd name="connsiteY1" fmla="*/ 304799 h 1007533"/>
              <a:gd name="connsiteX2" fmla="*/ 1371600 w 1888067"/>
              <a:gd name="connsiteY2" fmla="*/ 1007533 h 1007533"/>
              <a:gd name="connsiteX3" fmla="*/ 1888067 w 1888067"/>
              <a:gd name="connsiteY3" fmla="*/ 592667 h 1007533"/>
              <a:gd name="connsiteX4" fmla="*/ 558800 w 1888067"/>
              <a:gd name="connsiteY4" fmla="*/ 0 h 1007533"/>
              <a:gd name="connsiteX0" fmla="*/ 558800 w 1888067"/>
              <a:gd name="connsiteY0" fmla="*/ 0 h 1049866"/>
              <a:gd name="connsiteX1" fmla="*/ 0 w 1888067"/>
              <a:gd name="connsiteY1" fmla="*/ 304799 h 1049866"/>
              <a:gd name="connsiteX2" fmla="*/ 1041400 w 1888067"/>
              <a:gd name="connsiteY2" fmla="*/ 1049866 h 1049866"/>
              <a:gd name="connsiteX3" fmla="*/ 1888067 w 1888067"/>
              <a:gd name="connsiteY3" fmla="*/ 592667 h 1049866"/>
              <a:gd name="connsiteX4" fmla="*/ 558800 w 1888067"/>
              <a:gd name="connsiteY4" fmla="*/ 0 h 1049866"/>
              <a:gd name="connsiteX0" fmla="*/ 558800 w 1659467"/>
              <a:gd name="connsiteY0" fmla="*/ 0 h 1049866"/>
              <a:gd name="connsiteX1" fmla="*/ 0 w 1659467"/>
              <a:gd name="connsiteY1" fmla="*/ 304799 h 1049866"/>
              <a:gd name="connsiteX2" fmla="*/ 1041400 w 1659467"/>
              <a:gd name="connsiteY2" fmla="*/ 1049866 h 1049866"/>
              <a:gd name="connsiteX3" fmla="*/ 1659467 w 1659467"/>
              <a:gd name="connsiteY3" fmla="*/ 694267 h 1049866"/>
              <a:gd name="connsiteX4" fmla="*/ 558800 w 1659467"/>
              <a:gd name="connsiteY4" fmla="*/ 0 h 1049866"/>
              <a:gd name="connsiteX0" fmla="*/ 651933 w 1659467"/>
              <a:gd name="connsiteY0" fmla="*/ 0 h 973666"/>
              <a:gd name="connsiteX1" fmla="*/ 0 w 1659467"/>
              <a:gd name="connsiteY1" fmla="*/ 228599 h 973666"/>
              <a:gd name="connsiteX2" fmla="*/ 1041400 w 1659467"/>
              <a:gd name="connsiteY2" fmla="*/ 973666 h 973666"/>
              <a:gd name="connsiteX3" fmla="*/ 1659467 w 1659467"/>
              <a:gd name="connsiteY3" fmla="*/ 618067 h 973666"/>
              <a:gd name="connsiteX4" fmla="*/ 651933 w 1659467"/>
              <a:gd name="connsiteY4" fmla="*/ 0 h 973666"/>
              <a:gd name="connsiteX0" fmla="*/ 651933 w 1659467"/>
              <a:gd name="connsiteY0" fmla="*/ 0 h 965199"/>
              <a:gd name="connsiteX1" fmla="*/ 0 w 1659467"/>
              <a:gd name="connsiteY1" fmla="*/ 228599 h 965199"/>
              <a:gd name="connsiteX2" fmla="*/ 872067 w 1659467"/>
              <a:gd name="connsiteY2" fmla="*/ 965199 h 965199"/>
              <a:gd name="connsiteX3" fmla="*/ 1659467 w 1659467"/>
              <a:gd name="connsiteY3" fmla="*/ 618067 h 965199"/>
              <a:gd name="connsiteX4" fmla="*/ 651933 w 1659467"/>
              <a:gd name="connsiteY4" fmla="*/ 0 h 965199"/>
              <a:gd name="connsiteX0" fmla="*/ 651933 w 1507067"/>
              <a:gd name="connsiteY0" fmla="*/ 0 h 965199"/>
              <a:gd name="connsiteX1" fmla="*/ 0 w 1507067"/>
              <a:gd name="connsiteY1" fmla="*/ 228599 h 965199"/>
              <a:gd name="connsiteX2" fmla="*/ 872067 w 1507067"/>
              <a:gd name="connsiteY2" fmla="*/ 965199 h 965199"/>
              <a:gd name="connsiteX3" fmla="*/ 1507067 w 1507067"/>
              <a:gd name="connsiteY3" fmla="*/ 719667 h 965199"/>
              <a:gd name="connsiteX4" fmla="*/ 651933 w 1507067"/>
              <a:gd name="connsiteY4" fmla="*/ 0 h 96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7067" h="965199">
                <a:moveTo>
                  <a:pt x="651933" y="0"/>
                </a:moveTo>
                <a:lnTo>
                  <a:pt x="0" y="228599"/>
                </a:lnTo>
                <a:lnTo>
                  <a:pt x="872067" y="965199"/>
                </a:lnTo>
                <a:lnTo>
                  <a:pt x="1507067" y="719667"/>
                </a:lnTo>
                <a:lnTo>
                  <a:pt x="651933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D3F9B8C1-7710-4534-8961-BC6DD5A24A07}"/>
              </a:ext>
            </a:extLst>
          </p:cNvPr>
          <p:cNvSpPr/>
          <p:nvPr/>
        </p:nvSpPr>
        <p:spPr>
          <a:xfrm>
            <a:off x="4329179" y="1428729"/>
            <a:ext cx="124287" cy="3852909"/>
          </a:xfrm>
          <a:prstGeom prst="can">
            <a:avLst>
              <a:gd name="adj" fmla="val 68750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962AE29E-002E-46C9-A569-93ADEB54E1D6}"/>
              </a:ext>
            </a:extLst>
          </p:cNvPr>
          <p:cNvSpPr/>
          <p:nvPr/>
        </p:nvSpPr>
        <p:spPr>
          <a:xfrm>
            <a:off x="6985082" y="693362"/>
            <a:ext cx="124287" cy="3852909"/>
          </a:xfrm>
          <a:prstGeom prst="can">
            <a:avLst>
              <a:gd name="adj" fmla="val 68750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ylinder 7">
            <a:extLst>
              <a:ext uri="{FF2B5EF4-FFF2-40B4-BE49-F238E27FC236}">
                <a16:creationId xmlns:a16="http://schemas.microsoft.com/office/drawing/2014/main" id="{D7E9C197-2F61-45AE-9EAE-707C606FAD5D}"/>
              </a:ext>
            </a:extLst>
          </p:cNvPr>
          <p:cNvSpPr/>
          <p:nvPr/>
        </p:nvSpPr>
        <p:spPr>
          <a:xfrm rot="15162056">
            <a:off x="5654911" y="-48416"/>
            <a:ext cx="124287" cy="3852909"/>
          </a:xfrm>
          <a:prstGeom prst="can">
            <a:avLst>
              <a:gd name="adj" fmla="val 68750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F218EF2-7026-4B83-928B-D58963BE34EF}"/>
              </a:ext>
            </a:extLst>
          </p:cNvPr>
          <p:cNvCxnSpPr>
            <a:cxnSpLocks/>
            <a:endCxn id="30" idx="3"/>
          </p:cNvCxnSpPr>
          <p:nvPr/>
        </p:nvCxnSpPr>
        <p:spPr>
          <a:xfrm flipH="1">
            <a:off x="6063118" y="1701800"/>
            <a:ext cx="318282" cy="1490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ylinder 10">
            <a:extLst>
              <a:ext uri="{FF2B5EF4-FFF2-40B4-BE49-F238E27FC236}">
                <a16:creationId xmlns:a16="http://schemas.microsoft.com/office/drawing/2014/main" id="{ED9D4F83-7C5A-4DA8-A03F-DAA60ABECF23}"/>
              </a:ext>
            </a:extLst>
          </p:cNvPr>
          <p:cNvSpPr/>
          <p:nvPr/>
        </p:nvSpPr>
        <p:spPr>
          <a:xfrm rot="15162056">
            <a:off x="5724068" y="3139465"/>
            <a:ext cx="45719" cy="1325141"/>
          </a:xfrm>
          <a:prstGeom prst="can">
            <a:avLst>
              <a:gd name="adj" fmla="val 68750"/>
            </a:avLst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Cross 20">
            <a:extLst>
              <a:ext uri="{FF2B5EF4-FFF2-40B4-BE49-F238E27FC236}">
                <a16:creationId xmlns:a16="http://schemas.microsoft.com/office/drawing/2014/main" id="{5067C61F-24D8-44B6-B358-956D973772D2}"/>
              </a:ext>
            </a:extLst>
          </p:cNvPr>
          <p:cNvSpPr/>
          <p:nvPr/>
        </p:nvSpPr>
        <p:spPr>
          <a:xfrm rot="2481681">
            <a:off x="5659724" y="4897337"/>
            <a:ext cx="259892" cy="259892"/>
          </a:xfrm>
          <a:prstGeom prst="plus">
            <a:avLst>
              <a:gd name="adj" fmla="val 4764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DD82621-A90E-41F2-90F9-658BDB0672EC}"/>
              </a:ext>
            </a:extLst>
          </p:cNvPr>
          <p:cNvCxnSpPr>
            <a:cxnSpLocks/>
          </p:cNvCxnSpPr>
          <p:nvPr/>
        </p:nvCxnSpPr>
        <p:spPr>
          <a:xfrm flipH="1">
            <a:off x="5789670" y="3799051"/>
            <a:ext cx="13203" cy="1208773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54367B1-D389-4EA2-ADF4-6BB1A206D885}"/>
              </a:ext>
            </a:extLst>
          </p:cNvPr>
          <p:cNvCxnSpPr/>
          <p:nvPr/>
        </p:nvCxnSpPr>
        <p:spPr>
          <a:xfrm flipV="1">
            <a:off x="5789670" y="4516757"/>
            <a:ext cx="0" cy="5105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A90323B-A840-41B7-A7E5-5A22DC551EE9}"/>
              </a:ext>
            </a:extLst>
          </p:cNvPr>
          <p:cNvSpPr/>
          <p:nvPr/>
        </p:nvSpPr>
        <p:spPr>
          <a:xfrm>
            <a:off x="4965001" y="5497823"/>
            <a:ext cx="719091" cy="869850"/>
          </a:xfrm>
          <a:custGeom>
            <a:avLst/>
            <a:gdLst>
              <a:gd name="connsiteX0" fmla="*/ 381740 w 719091"/>
              <a:gd name="connsiteY0" fmla="*/ 8716 h 869850"/>
              <a:gd name="connsiteX1" fmla="*/ 177553 w 719091"/>
              <a:gd name="connsiteY1" fmla="*/ 8716 h 869850"/>
              <a:gd name="connsiteX2" fmla="*/ 150920 w 719091"/>
              <a:gd name="connsiteY2" fmla="*/ 26471 h 869850"/>
              <a:gd name="connsiteX3" fmla="*/ 124287 w 719091"/>
              <a:gd name="connsiteY3" fmla="*/ 35349 h 869850"/>
              <a:gd name="connsiteX4" fmla="*/ 53266 w 719091"/>
              <a:gd name="connsiteY4" fmla="*/ 70860 h 869850"/>
              <a:gd name="connsiteX5" fmla="*/ 35511 w 719091"/>
              <a:gd name="connsiteY5" fmla="*/ 97493 h 869850"/>
              <a:gd name="connsiteX6" fmla="*/ 17755 w 719091"/>
              <a:gd name="connsiteY6" fmla="*/ 115248 h 869850"/>
              <a:gd name="connsiteX7" fmla="*/ 0 w 719091"/>
              <a:gd name="connsiteY7" fmla="*/ 159636 h 869850"/>
              <a:gd name="connsiteX8" fmla="*/ 8878 w 719091"/>
              <a:gd name="connsiteY8" fmla="*/ 221780 h 869850"/>
              <a:gd name="connsiteX9" fmla="*/ 26633 w 719091"/>
              <a:gd name="connsiteY9" fmla="*/ 248413 h 869850"/>
              <a:gd name="connsiteX10" fmla="*/ 124287 w 719091"/>
              <a:gd name="connsiteY10" fmla="*/ 239535 h 869850"/>
              <a:gd name="connsiteX11" fmla="*/ 150920 w 719091"/>
              <a:gd name="connsiteY11" fmla="*/ 230658 h 869850"/>
              <a:gd name="connsiteX12" fmla="*/ 177553 w 719091"/>
              <a:gd name="connsiteY12" fmla="*/ 212902 h 869850"/>
              <a:gd name="connsiteX13" fmla="*/ 355107 w 719091"/>
              <a:gd name="connsiteY13" fmla="*/ 239535 h 869850"/>
              <a:gd name="connsiteX14" fmla="*/ 408373 w 719091"/>
              <a:gd name="connsiteY14" fmla="*/ 301679 h 869850"/>
              <a:gd name="connsiteX15" fmla="*/ 435006 w 719091"/>
              <a:gd name="connsiteY15" fmla="*/ 399333 h 869850"/>
              <a:gd name="connsiteX16" fmla="*/ 426128 w 719091"/>
              <a:gd name="connsiteY16" fmla="*/ 665663 h 869850"/>
              <a:gd name="connsiteX17" fmla="*/ 390617 w 719091"/>
              <a:gd name="connsiteY17" fmla="*/ 692296 h 869850"/>
              <a:gd name="connsiteX18" fmla="*/ 159798 w 719091"/>
              <a:gd name="connsiteY18" fmla="*/ 683419 h 869850"/>
              <a:gd name="connsiteX19" fmla="*/ 62144 w 719091"/>
              <a:gd name="connsiteY19" fmla="*/ 683419 h 869850"/>
              <a:gd name="connsiteX20" fmla="*/ 44388 w 719091"/>
              <a:gd name="connsiteY20" fmla="*/ 710052 h 869850"/>
              <a:gd name="connsiteX21" fmla="*/ 53266 w 719091"/>
              <a:gd name="connsiteY21" fmla="*/ 789951 h 869850"/>
              <a:gd name="connsiteX22" fmla="*/ 88777 w 719091"/>
              <a:gd name="connsiteY22" fmla="*/ 816584 h 869850"/>
              <a:gd name="connsiteX23" fmla="*/ 124287 w 719091"/>
              <a:gd name="connsiteY23" fmla="*/ 834339 h 869850"/>
              <a:gd name="connsiteX24" fmla="*/ 150920 w 719091"/>
              <a:gd name="connsiteY24" fmla="*/ 852094 h 869850"/>
              <a:gd name="connsiteX25" fmla="*/ 284085 w 719091"/>
              <a:gd name="connsiteY25" fmla="*/ 869850 h 869850"/>
              <a:gd name="connsiteX26" fmla="*/ 594804 w 719091"/>
              <a:gd name="connsiteY26" fmla="*/ 843217 h 869850"/>
              <a:gd name="connsiteX27" fmla="*/ 621437 w 719091"/>
              <a:gd name="connsiteY27" fmla="*/ 834339 h 869850"/>
              <a:gd name="connsiteX28" fmla="*/ 648070 w 719091"/>
              <a:gd name="connsiteY28" fmla="*/ 816584 h 869850"/>
              <a:gd name="connsiteX29" fmla="*/ 656948 w 719091"/>
              <a:gd name="connsiteY29" fmla="*/ 789951 h 869850"/>
              <a:gd name="connsiteX30" fmla="*/ 674703 w 719091"/>
              <a:gd name="connsiteY30" fmla="*/ 763318 h 869850"/>
              <a:gd name="connsiteX31" fmla="*/ 719091 w 719091"/>
              <a:gd name="connsiteY31" fmla="*/ 550254 h 869850"/>
              <a:gd name="connsiteX32" fmla="*/ 710214 w 719091"/>
              <a:gd name="connsiteY32" fmla="*/ 275046 h 869850"/>
              <a:gd name="connsiteX33" fmla="*/ 701336 w 719091"/>
              <a:gd name="connsiteY33" fmla="*/ 230658 h 869850"/>
              <a:gd name="connsiteX34" fmla="*/ 683581 w 719091"/>
              <a:gd name="connsiteY34" fmla="*/ 212902 h 869850"/>
              <a:gd name="connsiteX35" fmla="*/ 639192 w 719091"/>
              <a:gd name="connsiteY35" fmla="*/ 168514 h 869850"/>
              <a:gd name="connsiteX36" fmla="*/ 559293 w 719091"/>
              <a:gd name="connsiteY36" fmla="*/ 97493 h 869850"/>
              <a:gd name="connsiteX37" fmla="*/ 497149 w 719091"/>
              <a:gd name="connsiteY37" fmla="*/ 79737 h 869850"/>
              <a:gd name="connsiteX38" fmla="*/ 470516 w 719091"/>
              <a:gd name="connsiteY38" fmla="*/ 61982 h 869850"/>
              <a:gd name="connsiteX39" fmla="*/ 443883 w 719091"/>
              <a:gd name="connsiteY39" fmla="*/ 35349 h 869850"/>
              <a:gd name="connsiteX40" fmla="*/ 399495 w 719091"/>
              <a:gd name="connsiteY40" fmla="*/ 26471 h 869850"/>
              <a:gd name="connsiteX41" fmla="*/ 381740 w 719091"/>
              <a:gd name="connsiteY41" fmla="*/ 8716 h 8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9091" h="869850">
                <a:moveTo>
                  <a:pt x="381740" y="8716"/>
                </a:moveTo>
                <a:cubicBezTo>
                  <a:pt x="344750" y="5757"/>
                  <a:pt x="297818" y="-9324"/>
                  <a:pt x="177553" y="8716"/>
                </a:cubicBezTo>
                <a:cubicBezTo>
                  <a:pt x="167001" y="10299"/>
                  <a:pt x="160463" y="21699"/>
                  <a:pt x="150920" y="26471"/>
                </a:cubicBezTo>
                <a:cubicBezTo>
                  <a:pt x="142550" y="30656"/>
                  <a:pt x="132657" y="31164"/>
                  <a:pt x="124287" y="35349"/>
                </a:cubicBezTo>
                <a:cubicBezTo>
                  <a:pt x="40427" y="77280"/>
                  <a:pt x="113323" y="50840"/>
                  <a:pt x="53266" y="70860"/>
                </a:cubicBezTo>
                <a:cubicBezTo>
                  <a:pt x="47348" y="79738"/>
                  <a:pt x="42176" y="89162"/>
                  <a:pt x="35511" y="97493"/>
                </a:cubicBezTo>
                <a:cubicBezTo>
                  <a:pt x="30282" y="104029"/>
                  <a:pt x="21908" y="107981"/>
                  <a:pt x="17755" y="115248"/>
                </a:cubicBezTo>
                <a:cubicBezTo>
                  <a:pt x="9849" y="129084"/>
                  <a:pt x="5918" y="144840"/>
                  <a:pt x="0" y="159636"/>
                </a:cubicBezTo>
                <a:cubicBezTo>
                  <a:pt x="2959" y="180351"/>
                  <a:pt x="2865" y="201737"/>
                  <a:pt x="8878" y="221780"/>
                </a:cubicBezTo>
                <a:cubicBezTo>
                  <a:pt x="11944" y="232000"/>
                  <a:pt x="16087" y="246791"/>
                  <a:pt x="26633" y="248413"/>
                </a:cubicBezTo>
                <a:cubicBezTo>
                  <a:pt x="58939" y="253383"/>
                  <a:pt x="91736" y="242494"/>
                  <a:pt x="124287" y="239535"/>
                </a:cubicBezTo>
                <a:cubicBezTo>
                  <a:pt x="133165" y="236576"/>
                  <a:pt x="142550" y="234843"/>
                  <a:pt x="150920" y="230658"/>
                </a:cubicBezTo>
                <a:cubicBezTo>
                  <a:pt x="160463" y="225886"/>
                  <a:pt x="166893" y="212439"/>
                  <a:pt x="177553" y="212902"/>
                </a:cubicBezTo>
                <a:cubicBezTo>
                  <a:pt x="237343" y="215501"/>
                  <a:pt x="295922" y="230657"/>
                  <a:pt x="355107" y="239535"/>
                </a:cubicBezTo>
                <a:cubicBezTo>
                  <a:pt x="364825" y="249254"/>
                  <a:pt x="402579" y="282366"/>
                  <a:pt x="408373" y="301679"/>
                </a:cubicBezTo>
                <a:cubicBezTo>
                  <a:pt x="448681" y="436040"/>
                  <a:pt x="389197" y="307719"/>
                  <a:pt x="435006" y="399333"/>
                </a:cubicBezTo>
                <a:cubicBezTo>
                  <a:pt x="432047" y="488110"/>
                  <a:pt x="439435" y="577839"/>
                  <a:pt x="426128" y="665663"/>
                </a:cubicBezTo>
                <a:cubicBezTo>
                  <a:pt x="423911" y="680292"/>
                  <a:pt x="405380" y="691312"/>
                  <a:pt x="390617" y="692296"/>
                </a:cubicBezTo>
                <a:cubicBezTo>
                  <a:pt x="313791" y="697418"/>
                  <a:pt x="236738" y="686378"/>
                  <a:pt x="159798" y="683419"/>
                </a:cubicBezTo>
                <a:cubicBezTo>
                  <a:pt x="122782" y="674165"/>
                  <a:pt x="104133" y="664757"/>
                  <a:pt x="62144" y="683419"/>
                </a:cubicBezTo>
                <a:cubicBezTo>
                  <a:pt x="52394" y="687752"/>
                  <a:pt x="50307" y="701174"/>
                  <a:pt x="44388" y="710052"/>
                </a:cubicBezTo>
                <a:cubicBezTo>
                  <a:pt x="47347" y="736685"/>
                  <a:pt x="42959" y="765215"/>
                  <a:pt x="53266" y="789951"/>
                </a:cubicBezTo>
                <a:cubicBezTo>
                  <a:pt x="58957" y="803609"/>
                  <a:pt x="76230" y="808742"/>
                  <a:pt x="88777" y="816584"/>
                </a:cubicBezTo>
                <a:cubicBezTo>
                  <a:pt x="99999" y="823598"/>
                  <a:pt x="112797" y="827773"/>
                  <a:pt x="124287" y="834339"/>
                </a:cubicBezTo>
                <a:cubicBezTo>
                  <a:pt x="133551" y="839633"/>
                  <a:pt x="140700" y="849028"/>
                  <a:pt x="150920" y="852094"/>
                </a:cubicBezTo>
                <a:cubicBezTo>
                  <a:pt x="159671" y="854719"/>
                  <a:pt x="280106" y="869353"/>
                  <a:pt x="284085" y="869850"/>
                </a:cubicBezTo>
                <a:cubicBezTo>
                  <a:pt x="560230" y="860327"/>
                  <a:pt x="460078" y="888126"/>
                  <a:pt x="594804" y="843217"/>
                </a:cubicBezTo>
                <a:cubicBezTo>
                  <a:pt x="603682" y="840258"/>
                  <a:pt x="613651" y="839530"/>
                  <a:pt x="621437" y="834339"/>
                </a:cubicBezTo>
                <a:lnTo>
                  <a:pt x="648070" y="816584"/>
                </a:lnTo>
                <a:cubicBezTo>
                  <a:pt x="651029" y="807706"/>
                  <a:pt x="652763" y="798321"/>
                  <a:pt x="656948" y="789951"/>
                </a:cubicBezTo>
                <a:cubicBezTo>
                  <a:pt x="661720" y="780408"/>
                  <a:pt x="671057" y="773345"/>
                  <a:pt x="674703" y="763318"/>
                </a:cubicBezTo>
                <a:cubicBezTo>
                  <a:pt x="689896" y="721536"/>
                  <a:pt x="716082" y="566301"/>
                  <a:pt x="719091" y="550254"/>
                </a:cubicBezTo>
                <a:cubicBezTo>
                  <a:pt x="716132" y="458518"/>
                  <a:pt x="715305" y="366688"/>
                  <a:pt x="710214" y="275046"/>
                </a:cubicBezTo>
                <a:cubicBezTo>
                  <a:pt x="709377" y="259980"/>
                  <a:pt x="707280" y="244527"/>
                  <a:pt x="701336" y="230658"/>
                </a:cubicBezTo>
                <a:cubicBezTo>
                  <a:pt x="698039" y="222965"/>
                  <a:pt x="688810" y="219438"/>
                  <a:pt x="683581" y="212902"/>
                </a:cubicBezTo>
                <a:cubicBezTo>
                  <a:pt x="621668" y="135510"/>
                  <a:pt x="712941" y="234068"/>
                  <a:pt x="639192" y="168514"/>
                </a:cubicBezTo>
                <a:cubicBezTo>
                  <a:pt x="608938" y="141621"/>
                  <a:pt x="593835" y="114764"/>
                  <a:pt x="559293" y="97493"/>
                </a:cubicBezTo>
                <a:cubicBezTo>
                  <a:pt x="546556" y="91124"/>
                  <a:pt x="508528" y="82582"/>
                  <a:pt x="497149" y="79737"/>
                </a:cubicBezTo>
                <a:cubicBezTo>
                  <a:pt x="488271" y="73819"/>
                  <a:pt x="478713" y="68812"/>
                  <a:pt x="470516" y="61982"/>
                </a:cubicBezTo>
                <a:cubicBezTo>
                  <a:pt x="460871" y="53945"/>
                  <a:pt x="455112" y="40964"/>
                  <a:pt x="443883" y="35349"/>
                </a:cubicBezTo>
                <a:cubicBezTo>
                  <a:pt x="430387" y="28601"/>
                  <a:pt x="414291" y="29430"/>
                  <a:pt x="399495" y="26471"/>
                </a:cubicBezTo>
                <a:cubicBezTo>
                  <a:pt x="370400" y="7074"/>
                  <a:pt x="418730" y="11675"/>
                  <a:pt x="381740" y="871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AB0199C-8BB8-4DAB-9779-B89B68D2584D}"/>
              </a:ext>
            </a:extLst>
          </p:cNvPr>
          <p:cNvSpPr/>
          <p:nvPr/>
        </p:nvSpPr>
        <p:spPr>
          <a:xfrm>
            <a:off x="7656414" y="4732778"/>
            <a:ext cx="719091" cy="869850"/>
          </a:xfrm>
          <a:custGeom>
            <a:avLst/>
            <a:gdLst>
              <a:gd name="connsiteX0" fmla="*/ 381740 w 719091"/>
              <a:gd name="connsiteY0" fmla="*/ 8716 h 869850"/>
              <a:gd name="connsiteX1" fmla="*/ 177553 w 719091"/>
              <a:gd name="connsiteY1" fmla="*/ 8716 h 869850"/>
              <a:gd name="connsiteX2" fmla="*/ 150920 w 719091"/>
              <a:gd name="connsiteY2" fmla="*/ 26471 h 869850"/>
              <a:gd name="connsiteX3" fmla="*/ 124287 w 719091"/>
              <a:gd name="connsiteY3" fmla="*/ 35349 h 869850"/>
              <a:gd name="connsiteX4" fmla="*/ 53266 w 719091"/>
              <a:gd name="connsiteY4" fmla="*/ 70860 h 869850"/>
              <a:gd name="connsiteX5" fmla="*/ 35511 w 719091"/>
              <a:gd name="connsiteY5" fmla="*/ 97493 h 869850"/>
              <a:gd name="connsiteX6" fmla="*/ 17755 w 719091"/>
              <a:gd name="connsiteY6" fmla="*/ 115248 h 869850"/>
              <a:gd name="connsiteX7" fmla="*/ 0 w 719091"/>
              <a:gd name="connsiteY7" fmla="*/ 159636 h 869850"/>
              <a:gd name="connsiteX8" fmla="*/ 8878 w 719091"/>
              <a:gd name="connsiteY8" fmla="*/ 221780 h 869850"/>
              <a:gd name="connsiteX9" fmla="*/ 26633 w 719091"/>
              <a:gd name="connsiteY9" fmla="*/ 248413 h 869850"/>
              <a:gd name="connsiteX10" fmla="*/ 124287 w 719091"/>
              <a:gd name="connsiteY10" fmla="*/ 239535 h 869850"/>
              <a:gd name="connsiteX11" fmla="*/ 150920 w 719091"/>
              <a:gd name="connsiteY11" fmla="*/ 230658 h 869850"/>
              <a:gd name="connsiteX12" fmla="*/ 177553 w 719091"/>
              <a:gd name="connsiteY12" fmla="*/ 212902 h 869850"/>
              <a:gd name="connsiteX13" fmla="*/ 355107 w 719091"/>
              <a:gd name="connsiteY13" fmla="*/ 239535 h 869850"/>
              <a:gd name="connsiteX14" fmla="*/ 408373 w 719091"/>
              <a:gd name="connsiteY14" fmla="*/ 301679 h 869850"/>
              <a:gd name="connsiteX15" fmla="*/ 435006 w 719091"/>
              <a:gd name="connsiteY15" fmla="*/ 399333 h 869850"/>
              <a:gd name="connsiteX16" fmla="*/ 426128 w 719091"/>
              <a:gd name="connsiteY16" fmla="*/ 665663 h 869850"/>
              <a:gd name="connsiteX17" fmla="*/ 390617 w 719091"/>
              <a:gd name="connsiteY17" fmla="*/ 692296 h 869850"/>
              <a:gd name="connsiteX18" fmla="*/ 159798 w 719091"/>
              <a:gd name="connsiteY18" fmla="*/ 683419 h 869850"/>
              <a:gd name="connsiteX19" fmla="*/ 62144 w 719091"/>
              <a:gd name="connsiteY19" fmla="*/ 683419 h 869850"/>
              <a:gd name="connsiteX20" fmla="*/ 44388 w 719091"/>
              <a:gd name="connsiteY20" fmla="*/ 710052 h 869850"/>
              <a:gd name="connsiteX21" fmla="*/ 53266 w 719091"/>
              <a:gd name="connsiteY21" fmla="*/ 789951 h 869850"/>
              <a:gd name="connsiteX22" fmla="*/ 88777 w 719091"/>
              <a:gd name="connsiteY22" fmla="*/ 816584 h 869850"/>
              <a:gd name="connsiteX23" fmla="*/ 124287 w 719091"/>
              <a:gd name="connsiteY23" fmla="*/ 834339 h 869850"/>
              <a:gd name="connsiteX24" fmla="*/ 150920 w 719091"/>
              <a:gd name="connsiteY24" fmla="*/ 852094 h 869850"/>
              <a:gd name="connsiteX25" fmla="*/ 284085 w 719091"/>
              <a:gd name="connsiteY25" fmla="*/ 869850 h 869850"/>
              <a:gd name="connsiteX26" fmla="*/ 594804 w 719091"/>
              <a:gd name="connsiteY26" fmla="*/ 843217 h 869850"/>
              <a:gd name="connsiteX27" fmla="*/ 621437 w 719091"/>
              <a:gd name="connsiteY27" fmla="*/ 834339 h 869850"/>
              <a:gd name="connsiteX28" fmla="*/ 648070 w 719091"/>
              <a:gd name="connsiteY28" fmla="*/ 816584 h 869850"/>
              <a:gd name="connsiteX29" fmla="*/ 656948 w 719091"/>
              <a:gd name="connsiteY29" fmla="*/ 789951 h 869850"/>
              <a:gd name="connsiteX30" fmla="*/ 674703 w 719091"/>
              <a:gd name="connsiteY30" fmla="*/ 763318 h 869850"/>
              <a:gd name="connsiteX31" fmla="*/ 719091 w 719091"/>
              <a:gd name="connsiteY31" fmla="*/ 550254 h 869850"/>
              <a:gd name="connsiteX32" fmla="*/ 710214 w 719091"/>
              <a:gd name="connsiteY32" fmla="*/ 275046 h 869850"/>
              <a:gd name="connsiteX33" fmla="*/ 701336 w 719091"/>
              <a:gd name="connsiteY33" fmla="*/ 230658 h 869850"/>
              <a:gd name="connsiteX34" fmla="*/ 683581 w 719091"/>
              <a:gd name="connsiteY34" fmla="*/ 212902 h 869850"/>
              <a:gd name="connsiteX35" fmla="*/ 639192 w 719091"/>
              <a:gd name="connsiteY35" fmla="*/ 168514 h 869850"/>
              <a:gd name="connsiteX36" fmla="*/ 559293 w 719091"/>
              <a:gd name="connsiteY36" fmla="*/ 97493 h 869850"/>
              <a:gd name="connsiteX37" fmla="*/ 497149 w 719091"/>
              <a:gd name="connsiteY37" fmla="*/ 79737 h 869850"/>
              <a:gd name="connsiteX38" fmla="*/ 470516 w 719091"/>
              <a:gd name="connsiteY38" fmla="*/ 61982 h 869850"/>
              <a:gd name="connsiteX39" fmla="*/ 443883 w 719091"/>
              <a:gd name="connsiteY39" fmla="*/ 35349 h 869850"/>
              <a:gd name="connsiteX40" fmla="*/ 399495 w 719091"/>
              <a:gd name="connsiteY40" fmla="*/ 26471 h 869850"/>
              <a:gd name="connsiteX41" fmla="*/ 381740 w 719091"/>
              <a:gd name="connsiteY41" fmla="*/ 8716 h 8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9091" h="869850">
                <a:moveTo>
                  <a:pt x="381740" y="8716"/>
                </a:moveTo>
                <a:cubicBezTo>
                  <a:pt x="344750" y="5757"/>
                  <a:pt x="297818" y="-9324"/>
                  <a:pt x="177553" y="8716"/>
                </a:cubicBezTo>
                <a:cubicBezTo>
                  <a:pt x="167001" y="10299"/>
                  <a:pt x="160463" y="21699"/>
                  <a:pt x="150920" y="26471"/>
                </a:cubicBezTo>
                <a:cubicBezTo>
                  <a:pt x="142550" y="30656"/>
                  <a:pt x="132657" y="31164"/>
                  <a:pt x="124287" y="35349"/>
                </a:cubicBezTo>
                <a:cubicBezTo>
                  <a:pt x="40427" y="77280"/>
                  <a:pt x="113323" y="50840"/>
                  <a:pt x="53266" y="70860"/>
                </a:cubicBezTo>
                <a:cubicBezTo>
                  <a:pt x="47348" y="79738"/>
                  <a:pt x="42176" y="89162"/>
                  <a:pt x="35511" y="97493"/>
                </a:cubicBezTo>
                <a:cubicBezTo>
                  <a:pt x="30282" y="104029"/>
                  <a:pt x="21908" y="107981"/>
                  <a:pt x="17755" y="115248"/>
                </a:cubicBezTo>
                <a:cubicBezTo>
                  <a:pt x="9849" y="129084"/>
                  <a:pt x="5918" y="144840"/>
                  <a:pt x="0" y="159636"/>
                </a:cubicBezTo>
                <a:cubicBezTo>
                  <a:pt x="2959" y="180351"/>
                  <a:pt x="2865" y="201737"/>
                  <a:pt x="8878" y="221780"/>
                </a:cubicBezTo>
                <a:cubicBezTo>
                  <a:pt x="11944" y="232000"/>
                  <a:pt x="16087" y="246791"/>
                  <a:pt x="26633" y="248413"/>
                </a:cubicBezTo>
                <a:cubicBezTo>
                  <a:pt x="58939" y="253383"/>
                  <a:pt x="91736" y="242494"/>
                  <a:pt x="124287" y="239535"/>
                </a:cubicBezTo>
                <a:cubicBezTo>
                  <a:pt x="133165" y="236576"/>
                  <a:pt x="142550" y="234843"/>
                  <a:pt x="150920" y="230658"/>
                </a:cubicBezTo>
                <a:cubicBezTo>
                  <a:pt x="160463" y="225886"/>
                  <a:pt x="166893" y="212439"/>
                  <a:pt x="177553" y="212902"/>
                </a:cubicBezTo>
                <a:cubicBezTo>
                  <a:pt x="237343" y="215501"/>
                  <a:pt x="295922" y="230657"/>
                  <a:pt x="355107" y="239535"/>
                </a:cubicBezTo>
                <a:cubicBezTo>
                  <a:pt x="364825" y="249254"/>
                  <a:pt x="402579" y="282366"/>
                  <a:pt x="408373" y="301679"/>
                </a:cubicBezTo>
                <a:cubicBezTo>
                  <a:pt x="448681" y="436040"/>
                  <a:pt x="389197" y="307719"/>
                  <a:pt x="435006" y="399333"/>
                </a:cubicBezTo>
                <a:cubicBezTo>
                  <a:pt x="432047" y="488110"/>
                  <a:pt x="439435" y="577839"/>
                  <a:pt x="426128" y="665663"/>
                </a:cubicBezTo>
                <a:cubicBezTo>
                  <a:pt x="423911" y="680292"/>
                  <a:pt x="405380" y="691312"/>
                  <a:pt x="390617" y="692296"/>
                </a:cubicBezTo>
                <a:cubicBezTo>
                  <a:pt x="313791" y="697418"/>
                  <a:pt x="236738" y="686378"/>
                  <a:pt x="159798" y="683419"/>
                </a:cubicBezTo>
                <a:cubicBezTo>
                  <a:pt x="122782" y="674165"/>
                  <a:pt x="104133" y="664757"/>
                  <a:pt x="62144" y="683419"/>
                </a:cubicBezTo>
                <a:cubicBezTo>
                  <a:pt x="52394" y="687752"/>
                  <a:pt x="50307" y="701174"/>
                  <a:pt x="44388" y="710052"/>
                </a:cubicBezTo>
                <a:cubicBezTo>
                  <a:pt x="47347" y="736685"/>
                  <a:pt x="42959" y="765215"/>
                  <a:pt x="53266" y="789951"/>
                </a:cubicBezTo>
                <a:cubicBezTo>
                  <a:pt x="58957" y="803609"/>
                  <a:pt x="76230" y="808742"/>
                  <a:pt x="88777" y="816584"/>
                </a:cubicBezTo>
                <a:cubicBezTo>
                  <a:pt x="99999" y="823598"/>
                  <a:pt x="112797" y="827773"/>
                  <a:pt x="124287" y="834339"/>
                </a:cubicBezTo>
                <a:cubicBezTo>
                  <a:pt x="133551" y="839633"/>
                  <a:pt x="140700" y="849028"/>
                  <a:pt x="150920" y="852094"/>
                </a:cubicBezTo>
                <a:cubicBezTo>
                  <a:pt x="159671" y="854719"/>
                  <a:pt x="280106" y="869353"/>
                  <a:pt x="284085" y="869850"/>
                </a:cubicBezTo>
                <a:cubicBezTo>
                  <a:pt x="560230" y="860327"/>
                  <a:pt x="460078" y="888126"/>
                  <a:pt x="594804" y="843217"/>
                </a:cubicBezTo>
                <a:cubicBezTo>
                  <a:pt x="603682" y="840258"/>
                  <a:pt x="613651" y="839530"/>
                  <a:pt x="621437" y="834339"/>
                </a:cubicBezTo>
                <a:lnTo>
                  <a:pt x="648070" y="816584"/>
                </a:lnTo>
                <a:cubicBezTo>
                  <a:pt x="651029" y="807706"/>
                  <a:pt x="652763" y="798321"/>
                  <a:pt x="656948" y="789951"/>
                </a:cubicBezTo>
                <a:cubicBezTo>
                  <a:pt x="661720" y="780408"/>
                  <a:pt x="671057" y="773345"/>
                  <a:pt x="674703" y="763318"/>
                </a:cubicBezTo>
                <a:cubicBezTo>
                  <a:pt x="689896" y="721536"/>
                  <a:pt x="716082" y="566301"/>
                  <a:pt x="719091" y="550254"/>
                </a:cubicBezTo>
                <a:cubicBezTo>
                  <a:pt x="716132" y="458518"/>
                  <a:pt x="715305" y="366688"/>
                  <a:pt x="710214" y="275046"/>
                </a:cubicBezTo>
                <a:cubicBezTo>
                  <a:pt x="709377" y="259980"/>
                  <a:pt x="707280" y="244527"/>
                  <a:pt x="701336" y="230658"/>
                </a:cubicBezTo>
                <a:cubicBezTo>
                  <a:pt x="698039" y="222965"/>
                  <a:pt x="688810" y="219438"/>
                  <a:pt x="683581" y="212902"/>
                </a:cubicBezTo>
                <a:cubicBezTo>
                  <a:pt x="621668" y="135510"/>
                  <a:pt x="712941" y="234068"/>
                  <a:pt x="639192" y="168514"/>
                </a:cubicBezTo>
                <a:cubicBezTo>
                  <a:pt x="608938" y="141621"/>
                  <a:pt x="593835" y="114764"/>
                  <a:pt x="559293" y="97493"/>
                </a:cubicBezTo>
                <a:cubicBezTo>
                  <a:pt x="546556" y="91124"/>
                  <a:pt x="508528" y="82582"/>
                  <a:pt x="497149" y="79737"/>
                </a:cubicBezTo>
                <a:cubicBezTo>
                  <a:pt x="488271" y="73819"/>
                  <a:pt x="478713" y="68812"/>
                  <a:pt x="470516" y="61982"/>
                </a:cubicBezTo>
                <a:cubicBezTo>
                  <a:pt x="460871" y="53945"/>
                  <a:pt x="455112" y="40964"/>
                  <a:pt x="443883" y="35349"/>
                </a:cubicBezTo>
                <a:cubicBezTo>
                  <a:pt x="430387" y="28601"/>
                  <a:pt x="414291" y="29430"/>
                  <a:pt x="399495" y="26471"/>
                </a:cubicBezTo>
                <a:cubicBezTo>
                  <a:pt x="370400" y="7074"/>
                  <a:pt x="418730" y="11675"/>
                  <a:pt x="381740" y="871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Cylinder 29">
            <a:extLst>
              <a:ext uri="{FF2B5EF4-FFF2-40B4-BE49-F238E27FC236}">
                <a16:creationId xmlns:a16="http://schemas.microsoft.com/office/drawing/2014/main" id="{6813DABB-7EF8-480D-A954-DDC58196F0C8}"/>
              </a:ext>
            </a:extLst>
          </p:cNvPr>
          <p:cNvSpPr/>
          <p:nvPr/>
        </p:nvSpPr>
        <p:spPr>
          <a:xfrm rot="12262510">
            <a:off x="5766810" y="3133311"/>
            <a:ext cx="45719" cy="1325141"/>
          </a:xfrm>
          <a:prstGeom prst="can">
            <a:avLst>
              <a:gd name="adj" fmla="val 68750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83651C2-81B2-40B1-BA22-98F1E102AB08}"/>
              </a:ext>
            </a:extLst>
          </p:cNvPr>
          <p:cNvCxnSpPr>
            <a:cxnSpLocks/>
            <a:endCxn id="30" idx="0"/>
          </p:cNvCxnSpPr>
          <p:nvPr/>
        </p:nvCxnSpPr>
        <p:spPr>
          <a:xfrm>
            <a:off x="5128169" y="2103432"/>
            <a:ext cx="401023" cy="22673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7C01BC3-8D69-4ABF-8944-4000FE46D5E5}"/>
              </a:ext>
            </a:extLst>
          </p:cNvPr>
          <p:cNvSpPr txBox="1"/>
          <p:nvPr/>
        </p:nvSpPr>
        <p:spPr>
          <a:xfrm>
            <a:off x="7929215" y="2942107"/>
            <a:ext cx="2061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LM Roman 10" panose="00000500000000000000" pitchFamily="50" charset="0"/>
              </a:rPr>
              <a:t>5. Lifting jack is lowered, starting the rotation of the suspended rod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F8BFD0E-88F0-4DA9-9B70-6CF8540BA316}"/>
              </a:ext>
            </a:extLst>
          </p:cNvPr>
          <p:cNvCxnSpPr>
            <a:cxnSpLocks/>
            <a:stCxn id="36" idx="1"/>
            <a:endCxn id="35" idx="72"/>
          </p:cNvCxnSpPr>
          <p:nvPr/>
        </p:nvCxnSpPr>
        <p:spPr>
          <a:xfrm flipH="1" flipV="1">
            <a:off x="6653388" y="3360646"/>
            <a:ext cx="1275827" cy="1816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9F9337F-C7F3-4E0B-9177-A87CD2A307E8}"/>
              </a:ext>
            </a:extLst>
          </p:cNvPr>
          <p:cNvSpPr txBox="1"/>
          <p:nvPr/>
        </p:nvSpPr>
        <p:spPr>
          <a:xfrm>
            <a:off x="6472068" y="5731305"/>
            <a:ext cx="42166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LM Roman 10" panose="00000500000000000000" pitchFamily="50" charset="0"/>
              </a:rPr>
              <a:t>6. Camera starts recording the movement for 30 oscillations, which is then used to find the average period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98AE511-B588-499F-BF99-C8A2EB5E6135}"/>
              </a:ext>
            </a:extLst>
          </p:cNvPr>
          <p:cNvCxnSpPr>
            <a:cxnSpLocks/>
            <a:stCxn id="44" idx="1"/>
            <a:endCxn id="21" idx="3"/>
          </p:cNvCxnSpPr>
          <p:nvPr/>
        </p:nvCxnSpPr>
        <p:spPr>
          <a:xfrm flipH="1" flipV="1">
            <a:off x="5887202" y="5113152"/>
            <a:ext cx="584866" cy="10798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E08F0C3-A3BF-49EE-AC6A-4D652415149F}"/>
              </a:ext>
            </a:extLst>
          </p:cNvPr>
          <p:cNvCxnSpPr>
            <a:cxnSpLocks/>
            <a:stCxn id="58" idx="3"/>
          </p:cNvCxnSpPr>
          <p:nvPr/>
        </p:nvCxnSpPr>
        <p:spPr>
          <a:xfrm flipV="1">
            <a:off x="3428038" y="3898900"/>
            <a:ext cx="2236162" cy="7950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6C4F9DB-A9DB-4E4D-BB23-8389B7643BA9}"/>
              </a:ext>
            </a:extLst>
          </p:cNvPr>
          <p:cNvSpPr txBox="1"/>
          <p:nvPr/>
        </p:nvSpPr>
        <p:spPr>
          <a:xfrm>
            <a:off x="1451253" y="4370762"/>
            <a:ext cx="1976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LM Roman 10" panose="00000500000000000000" pitchFamily="50" charset="0"/>
              </a:rPr>
              <a:t>Angle is kept constant.</a:t>
            </a:r>
          </a:p>
        </p:txBody>
      </p:sp>
      <p:sp>
        <p:nvSpPr>
          <p:cNvPr id="62" name="Partial Circle 61">
            <a:extLst>
              <a:ext uri="{FF2B5EF4-FFF2-40B4-BE49-F238E27FC236}">
                <a16:creationId xmlns:a16="http://schemas.microsoft.com/office/drawing/2014/main" id="{AE72749B-6774-49EE-8F52-0272F7BD3BC1}"/>
              </a:ext>
            </a:extLst>
          </p:cNvPr>
          <p:cNvSpPr/>
          <p:nvPr/>
        </p:nvSpPr>
        <p:spPr>
          <a:xfrm>
            <a:off x="5652366" y="3727734"/>
            <a:ext cx="192087" cy="192087"/>
          </a:xfrm>
          <a:prstGeom prst="pie">
            <a:avLst>
              <a:gd name="adj1" fmla="val 6882040"/>
              <a:gd name="adj2" fmla="val 9733725"/>
            </a:avLst>
          </a:prstGeom>
          <a:solidFill>
            <a:schemeClr val="accent5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E50C000-C2CE-44E2-9183-62A2A3E57CBF}"/>
              </a:ext>
            </a:extLst>
          </p:cNvPr>
          <p:cNvCxnSpPr>
            <a:cxnSpLocks/>
            <a:stCxn id="69" idx="3"/>
            <a:endCxn id="11" idx="1"/>
          </p:cNvCxnSpPr>
          <p:nvPr/>
        </p:nvCxnSpPr>
        <p:spPr>
          <a:xfrm>
            <a:off x="4050114" y="2878139"/>
            <a:ext cx="1064214" cy="11209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D305D5AF-2F26-4EE3-9191-7839E568EE3F}"/>
              </a:ext>
            </a:extLst>
          </p:cNvPr>
          <p:cNvSpPr txBox="1"/>
          <p:nvPr/>
        </p:nvSpPr>
        <p:spPr>
          <a:xfrm>
            <a:off x="1797563" y="2693473"/>
            <a:ext cx="2252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LM Roman 10" panose="00000500000000000000" pitchFamily="50" charset="0"/>
              </a:rPr>
              <a:t>1. Original position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AE32964-60CE-49DF-9CD8-4AB132DDB29B}"/>
              </a:ext>
            </a:extLst>
          </p:cNvPr>
          <p:cNvSpPr txBox="1"/>
          <p:nvPr/>
        </p:nvSpPr>
        <p:spPr>
          <a:xfrm>
            <a:off x="1797810" y="3371218"/>
            <a:ext cx="2061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LM Roman 10" panose="00000500000000000000" pitchFamily="50" charset="0"/>
              </a:rPr>
              <a:t>3. New position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78358B9-EAF3-4F57-9937-CFC01C0B3FB9}"/>
              </a:ext>
            </a:extLst>
          </p:cNvPr>
          <p:cNvCxnSpPr>
            <a:cxnSpLocks/>
            <a:stCxn id="70" idx="3"/>
            <a:endCxn id="30" idx="0"/>
          </p:cNvCxnSpPr>
          <p:nvPr/>
        </p:nvCxnSpPr>
        <p:spPr>
          <a:xfrm>
            <a:off x="3859262" y="3555884"/>
            <a:ext cx="1669930" cy="8148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705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6D9F80E-4737-419A-87DB-819AE2A7EB87}"/>
                  </a:ext>
                </a:extLst>
              </p:cNvPr>
              <p:cNvSpPr txBox="1"/>
              <p:nvPr/>
            </p:nvSpPr>
            <p:spPr>
              <a:xfrm>
                <a:off x="2003935" y="2126548"/>
                <a:ext cx="12663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Latin Modern Math" panose="02000503000000000000" pitchFamily="50" charset="0"/>
                          <a:ea typeface="Latin Modern Math" panose="02000503000000000000" pitchFamily="50" charset="0"/>
                        </a:rPr>
                        <m:t>⋮</m:t>
                      </m:r>
                    </m:oMath>
                  </m:oMathPara>
                </a14:m>
                <a:endParaRPr lang="en-GB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6D9F80E-4737-419A-87DB-819AE2A7EB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3935" y="2126548"/>
                <a:ext cx="126638" cy="276999"/>
              </a:xfrm>
              <a:prstGeom prst="rect">
                <a:avLst/>
              </a:prstGeom>
              <a:blipFill>
                <a:blip r:embed="rId2"/>
                <a:stretch>
                  <a:fillRect l="-38095" t="-4444" r="-285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0B99FB1F-F8D8-450B-9CBD-76C8C0C300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 l="13830" t="27949" r="13709" b="32506"/>
          <a:stretch/>
        </p:blipFill>
        <p:spPr>
          <a:xfrm>
            <a:off x="5716421" y="1181651"/>
            <a:ext cx="1883239" cy="5544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E32E044-6978-4F58-8681-ECC5FF40D93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527" t="27930" r="13948" b="38807"/>
          <a:stretch/>
        </p:blipFill>
        <p:spPr>
          <a:xfrm>
            <a:off x="1008345" y="1458650"/>
            <a:ext cx="2117818" cy="5539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EB02D35-77A4-45BA-9F7E-473B229BECE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27" t="27930" r="13948" b="38807"/>
          <a:stretch/>
        </p:blipFill>
        <p:spPr>
          <a:xfrm>
            <a:off x="1008345" y="904652"/>
            <a:ext cx="2117818" cy="553999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F782AF-04FD-42FC-B37F-FED800601447}"/>
              </a:ext>
            </a:extLst>
          </p:cNvPr>
          <p:cNvCxnSpPr>
            <a:cxnSpLocks/>
            <a:stCxn id="26" idx="1"/>
            <a:endCxn id="23" idx="1"/>
          </p:cNvCxnSpPr>
          <p:nvPr/>
        </p:nvCxnSpPr>
        <p:spPr>
          <a:xfrm>
            <a:off x="3314295" y="1457981"/>
            <a:ext cx="2053510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ight Brace 25">
            <a:extLst>
              <a:ext uri="{FF2B5EF4-FFF2-40B4-BE49-F238E27FC236}">
                <a16:creationId xmlns:a16="http://schemas.microsoft.com/office/drawing/2014/main" id="{F31C0658-EB6B-4911-B091-728BD2FF6062}"/>
              </a:ext>
            </a:extLst>
          </p:cNvPr>
          <p:cNvSpPr/>
          <p:nvPr/>
        </p:nvSpPr>
        <p:spPr>
          <a:xfrm>
            <a:off x="3126163" y="904653"/>
            <a:ext cx="188132" cy="1106656"/>
          </a:xfrm>
          <a:prstGeom prst="rightBrace">
            <a:avLst>
              <a:gd name="adj1" fmla="val 46586"/>
              <a:gd name="adj2" fmla="val 50000"/>
            </a:avLst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C19A826-A632-407E-803C-9197437F5E75}"/>
              </a:ext>
            </a:extLst>
          </p:cNvPr>
          <p:cNvSpPr txBox="1"/>
          <p:nvPr/>
        </p:nvSpPr>
        <p:spPr>
          <a:xfrm>
            <a:off x="3289150" y="150525"/>
            <a:ext cx="2051305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noProof="1">
                <a:latin typeface="LM Roman 10" panose="00000500000000000000" pitchFamily="50" charset="0"/>
                <a:ea typeface="Latin Modern Math" panose="02000503000000000000" pitchFamily="50" charset="0"/>
              </a:rPr>
              <a:t>Compute the absolute difference of colour for each pixel between two consecutive images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6B73F5-1C4C-4193-9E42-A6FB930D040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576" t="25900" r="73282" b="23919"/>
          <a:stretch/>
        </p:blipFill>
        <p:spPr>
          <a:xfrm>
            <a:off x="1912313" y="2321866"/>
            <a:ext cx="309881" cy="391160"/>
          </a:xfrm>
          <a:prstGeom prst="rect">
            <a:avLst/>
          </a:prstGeom>
        </p:spPr>
      </p:pic>
      <p:sp>
        <p:nvSpPr>
          <p:cNvPr id="20" name="Right Brace 19">
            <a:extLst>
              <a:ext uri="{FF2B5EF4-FFF2-40B4-BE49-F238E27FC236}">
                <a16:creationId xmlns:a16="http://schemas.microsoft.com/office/drawing/2014/main" id="{587EAFC9-507D-4387-8B93-13C760E7AD21}"/>
              </a:ext>
            </a:extLst>
          </p:cNvPr>
          <p:cNvSpPr/>
          <p:nvPr/>
        </p:nvSpPr>
        <p:spPr>
          <a:xfrm>
            <a:off x="3132392" y="1458709"/>
            <a:ext cx="187200" cy="1105200"/>
          </a:xfrm>
          <a:prstGeom prst="rightBrace">
            <a:avLst>
              <a:gd name="adj1" fmla="val 46586"/>
              <a:gd name="adj2" fmla="val 50000"/>
            </a:avLst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7173ED-2642-43D9-AA0E-114352F4425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65959"/>
          <a:stretch/>
        </p:blipFill>
        <p:spPr>
          <a:xfrm>
            <a:off x="372862" y="1318420"/>
            <a:ext cx="789210" cy="7685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AAB06A-BF50-4102-BDC8-B4E1E78BD7C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63607"/>
          <a:stretch/>
        </p:blipFill>
        <p:spPr>
          <a:xfrm>
            <a:off x="385432" y="803523"/>
            <a:ext cx="843732" cy="76423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F2F7FA7-7A00-4C94-BEFF-1ED782F063F4}"/>
              </a:ext>
            </a:extLst>
          </p:cNvPr>
          <p:cNvSpPr txBox="1"/>
          <p:nvPr/>
        </p:nvSpPr>
        <p:spPr>
          <a:xfrm>
            <a:off x="1054529" y="649599"/>
            <a:ext cx="205130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b="1" noProof="1">
                <a:latin typeface="LM Roman 10" panose="00000500000000000000" pitchFamily="50" charset="0"/>
                <a:ea typeface="Latin Modern Math" panose="02000503000000000000" pitchFamily="50" charset="0"/>
              </a:rPr>
              <a:t>Raw frames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CDB495-617F-4668-A28A-8EA29A197594}"/>
              </a:ext>
            </a:extLst>
          </p:cNvPr>
          <p:cNvSpPr txBox="1"/>
          <p:nvPr/>
        </p:nvSpPr>
        <p:spPr>
          <a:xfrm>
            <a:off x="5632387" y="949197"/>
            <a:ext cx="205130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b="1" noProof="1">
                <a:latin typeface="LM Roman 10" panose="00000500000000000000" pitchFamily="50" charset="0"/>
                <a:ea typeface="Latin Modern Math" panose="02000503000000000000" pitchFamily="50" charset="0"/>
              </a:rPr>
              <a:t>Difference frames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F56298D-81ED-43B1-9925-0CA6AAB063C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2897" r="71968"/>
          <a:stretch/>
        </p:blipFill>
        <p:spPr>
          <a:xfrm>
            <a:off x="5367805" y="1075862"/>
            <a:ext cx="350894" cy="76423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6A26C07-1117-4042-87D8-A44874455C3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 t="22611" b="21249"/>
          <a:stretch/>
        </p:blipFill>
        <p:spPr>
          <a:xfrm>
            <a:off x="5716421" y="1721188"/>
            <a:ext cx="1882800" cy="554400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D918B88-50D5-43F9-9EBC-3A4558086C33}"/>
              </a:ext>
            </a:extLst>
          </p:cNvPr>
          <p:cNvCxnSpPr>
            <a:cxnSpLocks/>
            <a:stCxn id="20" idx="1"/>
            <a:endCxn id="42" idx="1"/>
          </p:cNvCxnSpPr>
          <p:nvPr/>
        </p:nvCxnSpPr>
        <p:spPr>
          <a:xfrm flipV="1">
            <a:off x="3319592" y="1998388"/>
            <a:ext cx="2048213" cy="1292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91F2C0DD-8C97-4D60-9FF4-9A4FD161F34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3175" r="71690"/>
          <a:stretch/>
        </p:blipFill>
        <p:spPr>
          <a:xfrm>
            <a:off x="5367805" y="1616269"/>
            <a:ext cx="350894" cy="76423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6AE0AB7-039B-4D0E-B781-2631B44B8491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13165" t="27660" r="73469" b="27117"/>
          <a:stretch/>
        </p:blipFill>
        <p:spPr>
          <a:xfrm>
            <a:off x="6503832" y="2589132"/>
            <a:ext cx="309881" cy="34658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535B163-F9A4-4480-A6CA-EE901C277A1F}"/>
                  </a:ext>
                </a:extLst>
              </p:cNvPr>
              <p:cNvSpPr txBox="1"/>
              <p:nvPr/>
            </p:nvSpPr>
            <p:spPr>
              <a:xfrm>
                <a:off x="6595641" y="2380506"/>
                <a:ext cx="12663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Latin Modern Math" panose="02000503000000000000" pitchFamily="50" charset="0"/>
                          <a:ea typeface="Latin Modern Math" panose="02000503000000000000" pitchFamily="50" charset="0"/>
                        </a:rPr>
                        <m:t>⋮</m:t>
                      </m:r>
                    </m:oMath>
                  </m:oMathPara>
                </a14:m>
                <a:endParaRPr lang="en-GB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535B163-F9A4-4480-A6CA-EE901C277A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5641" y="2380506"/>
                <a:ext cx="126638" cy="276999"/>
              </a:xfrm>
              <a:prstGeom prst="rect">
                <a:avLst/>
              </a:prstGeom>
              <a:blipFill>
                <a:blip r:embed="rId15"/>
                <a:stretch>
                  <a:fillRect l="-38095" t="-4444" r="-285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TextBox 47">
            <a:extLst>
              <a:ext uri="{FF2B5EF4-FFF2-40B4-BE49-F238E27FC236}">
                <a16:creationId xmlns:a16="http://schemas.microsoft.com/office/drawing/2014/main" id="{29F9902D-0D31-4018-9980-10D2B7DCA673}"/>
              </a:ext>
            </a:extLst>
          </p:cNvPr>
          <p:cNvSpPr txBox="1"/>
          <p:nvPr/>
        </p:nvSpPr>
        <p:spPr>
          <a:xfrm>
            <a:off x="7767724" y="462617"/>
            <a:ext cx="212980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noProof="1">
                <a:latin typeface="LM Roman 10" panose="00000500000000000000" pitchFamily="50" charset="0"/>
                <a:ea typeface="Latin Modern Math" panose="02000503000000000000" pitchFamily="50" charset="0"/>
              </a:rPr>
              <a:t>Compute luminance of the greyscaled difference frame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82891013-23A6-4CE1-BB1B-5B007C26BDF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604283" y="789144"/>
            <a:ext cx="2456688" cy="766572"/>
          </a:xfrm>
          <a:prstGeom prst="rect">
            <a:avLst/>
          </a:prstGeom>
        </p:spPr>
      </p:pic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709B226-6B1D-40FC-BC96-1B85950BBAC6}"/>
              </a:ext>
            </a:extLst>
          </p:cNvPr>
          <p:cNvCxnSpPr>
            <a:cxnSpLocks/>
            <a:stCxn id="14" idx="3"/>
            <a:endCxn id="56" idx="1"/>
          </p:cNvCxnSpPr>
          <p:nvPr/>
        </p:nvCxnSpPr>
        <p:spPr>
          <a:xfrm>
            <a:off x="7599660" y="1458851"/>
            <a:ext cx="2377279" cy="6055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5080EF3-E5E1-4D50-BCF8-FC0EA6F55B31}"/>
              </a:ext>
            </a:extLst>
          </p:cNvPr>
          <p:cNvCxnSpPr>
            <a:cxnSpLocks/>
            <a:stCxn id="37" idx="3"/>
            <a:endCxn id="57" idx="1"/>
          </p:cNvCxnSpPr>
          <p:nvPr/>
        </p:nvCxnSpPr>
        <p:spPr>
          <a:xfrm flipV="1">
            <a:off x="7599221" y="1994583"/>
            <a:ext cx="2377718" cy="3805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737E27D4-1BFA-4679-87CE-9A7C32CB95FF}"/>
              </a:ext>
            </a:extLst>
          </p:cNvPr>
          <p:cNvSpPr txBox="1"/>
          <p:nvPr/>
        </p:nvSpPr>
        <p:spPr>
          <a:xfrm>
            <a:off x="9976939" y="1295629"/>
            <a:ext cx="1058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latin typeface="LM Roman 10" panose="00000500000000000000" pitchFamily="50" charset="0"/>
              </a:rPr>
              <a:t>2.3298%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F4F5B80-E0BE-43DB-855B-C5AC53F1C723}"/>
              </a:ext>
            </a:extLst>
          </p:cNvPr>
          <p:cNvSpPr txBox="1"/>
          <p:nvPr/>
        </p:nvSpPr>
        <p:spPr>
          <a:xfrm>
            <a:off x="9976939" y="1825306"/>
            <a:ext cx="1058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latin typeface="LM Roman 10" panose="00000500000000000000" pitchFamily="50" charset="0"/>
              </a:rPr>
              <a:t>1.7543%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D596006-77FC-4706-9C37-B9E31C74BF39}"/>
              </a:ext>
            </a:extLst>
          </p:cNvPr>
          <p:cNvSpPr txBox="1"/>
          <p:nvPr/>
        </p:nvSpPr>
        <p:spPr>
          <a:xfrm>
            <a:off x="9480638" y="1092649"/>
            <a:ext cx="205130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b="1" noProof="1">
                <a:latin typeface="LM Roman 10" panose="00000500000000000000" pitchFamily="50" charset="0"/>
                <a:ea typeface="Latin Modern Math" panose="02000503000000000000" pitchFamily="50" charset="0"/>
              </a:rPr>
              <a:t>Luminance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B46307CA-070A-4B9F-BB46-A9DE3CE4EA00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14017" t="31554" r="72617" b="24311"/>
          <a:stretch/>
        </p:blipFill>
        <p:spPr>
          <a:xfrm>
            <a:off x="10361889" y="2619793"/>
            <a:ext cx="309881" cy="33855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AAB572FD-5BB5-4FDD-BF26-F7215D7D840E}"/>
                  </a:ext>
                </a:extLst>
              </p:cNvPr>
              <p:cNvSpPr txBox="1"/>
              <p:nvPr/>
            </p:nvSpPr>
            <p:spPr>
              <a:xfrm>
                <a:off x="10442971" y="2312133"/>
                <a:ext cx="12663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Latin Modern Math" panose="02000503000000000000" pitchFamily="50" charset="0"/>
                          <a:ea typeface="Latin Modern Math" panose="02000503000000000000" pitchFamily="50" charset="0"/>
                        </a:rPr>
                        <m:t>⋮</m:t>
                      </m:r>
                    </m:oMath>
                  </m:oMathPara>
                </a14:m>
                <a:endParaRPr lang="en-GB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AAB572FD-5BB5-4FDD-BF26-F7215D7D84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42971" y="2312133"/>
                <a:ext cx="126638" cy="276999"/>
              </a:xfrm>
              <a:prstGeom prst="rect">
                <a:avLst/>
              </a:prstGeom>
              <a:blipFill>
                <a:blip r:embed="rId18"/>
                <a:stretch>
                  <a:fillRect l="-33333" t="-13043" r="-3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34906FC-43B8-4488-879D-EEDA134537F3}"/>
              </a:ext>
            </a:extLst>
          </p:cNvPr>
          <p:cNvCxnSpPr>
            <a:cxnSpLocks/>
          </p:cNvCxnSpPr>
          <p:nvPr/>
        </p:nvCxnSpPr>
        <p:spPr>
          <a:xfrm flipV="1">
            <a:off x="9201405" y="4099745"/>
            <a:ext cx="0" cy="148369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80DE387-EDCA-404B-A121-FE6DE69A8593}"/>
              </a:ext>
            </a:extLst>
          </p:cNvPr>
          <p:cNvCxnSpPr>
            <a:cxnSpLocks/>
          </p:cNvCxnSpPr>
          <p:nvPr/>
        </p:nvCxnSpPr>
        <p:spPr>
          <a:xfrm>
            <a:off x="9201405" y="5583435"/>
            <a:ext cx="2612738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92F0A2BB-0B7B-469C-B357-29530B44E115}"/>
                  </a:ext>
                </a:extLst>
              </p:cNvPr>
              <p:cNvSpPr txBox="1"/>
              <p:nvPr/>
            </p:nvSpPr>
            <p:spPr>
              <a:xfrm>
                <a:off x="9048663" y="3855114"/>
                <a:ext cx="298560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Latin Modern Math" panose="02000503000000000000" pitchFamily="50" charset="0"/>
                          <a:ea typeface="Latin Modern Math" panose="02000503000000000000" pitchFamily="50" charset="0"/>
                        </a:rPr>
                        <m:t>𝑙</m:t>
                      </m:r>
                    </m:oMath>
                  </m:oMathPara>
                </a14:m>
                <a:endParaRPr lang="en-GB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92F0A2BB-0B7B-469C-B357-29530B44E1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8663" y="3855114"/>
                <a:ext cx="298560" cy="276999"/>
              </a:xfrm>
              <a:prstGeom prst="rect">
                <a:avLst/>
              </a:prstGeom>
              <a:blipFill>
                <a:blip r:embed="rId19"/>
                <a:stretch>
                  <a:fillRect t="-10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15C3F01C-4DC4-4B37-BB2E-0B61573B9CCC}"/>
                  </a:ext>
                </a:extLst>
              </p:cNvPr>
              <p:cNvSpPr txBox="1"/>
              <p:nvPr/>
            </p:nvSpPr>
            <p:spPr>
              <a:xfrm>
                <a:off x="11770273" y="5470335"/>
                <a:ext cx="298560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Latin Modern Math" panose="02000503000000000000" pitchFamily="50" charset="0"/>
                          <a:ea typeface="Latin Modern Math" panose="02000503000000000000" pitchFamily="50" charset="0"/>
                        </a:rPr>
                        <m:t>𝑡</m:t>
                      </m:r>
                    </m:oMath>
                  </m:oMathPara>
                </a14:m>
                <a:endParaRPr lang="en-GB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15C3F01C-4DC4-4B37-BB2E-0B61573B9C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70273" y="5470335"/>
                <a:ext cx="298560" cy="276999"/>
              </a:xfrm>
              <a:prstGeom prst="rect">
                <a:avLst/>
              </a:prstGeom>
              <a:blipFill>
                <a:blip r:embed="rId20"/>
                <a:stretch>
                  <a:fillRect t="-434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Cross 84">
            <a:extLst>
              <a:ext uri="{FF2B5EF4-FFF2-40B4-BE49-F238E27FC236}">
                <a16:creationId xmlns:a16="http://schemas.microsoft.com/office/drawing/2014/main" id="{0B912781-390C-4977-9883-B663023B30BE}"/>
              </a:ext>
            </a:extLst>
          </p:cNvPr>
          <p:cNvSpPr/>
          <p:nvPr/>
        </p:nvSpPr>
        <p:spPr>
          <a:xfrm rot="2700000">
            <a:off x="9262212" y="4416424"/>
            <a:ext cx="125730" cy="125730"/>
          </a:xfrm>
          <a:prstGeom prst="plus">
            <a:avLst>
              <a:gd name="adj" fmla="val 48162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Cross 85">
            <a:extLst>
              <a:ext uri="{FF2B5EF4-FFF2-40B4-BE49-F238E27FC236}">
                <a16:creationId xmlns:a16="http://schemas.microsoft.com/office/drawing/2014/main" id="{F7E8688C-3960-490B-8F9C-F9E3712CBE09}"/>
              </a:ext>
            </a:extLst>
          </p:cNvPr>
          <p:cNvSpPr/>
          <p:nvPr/>
        </p:nvSpPr>
        <p:spPr>
          <a:xfrm rot="2700000">
            <a:off x="9477853" y="4598095"/>
            <a:ext cx="125730" cy="125730"/>
          </a:xfrm>
          <a:prstGeom prst="plus">
            <a:avLst>
              <a:gd name="adj" fmla="val 48162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Cross 86">
            <a:extLst>
              <a:ext uri="{FF2B5EF4-FFF2-40B4-BE49-F238E27FC236}">
                <a16:creationId xmlns:a16="http://schemas.microsoft.com/office/drawing/2014/main" id="{EE43214C-B19C-431B-AB78-91249A1F2288}"/>
              </a:ext>
            </a:extLst>
          </p:cNvPr>
          <p:cNvSpPr/>
          <p:nvPr/>
        </p:nvSpPr>
        <p:spPr>
          <a:xfrm rot="2700000">
            <a:off x="9601677" y="4850898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Cross 87">
            <a:extLst>
              <a:ext uri="{FF2B5EF4-FFF2-40B4-BE49-F238E27FC236}">
                <a16:creationId xmlns:a16="http://schemas.microsoft.com/office/drawing/2014/main" id="{F0D2AA2A-1873-47B9-9439-46B02A38D8EF}"/>
              </a:ext>
            </a:extLst>
          </p:cNvPr>
          <p:cNvSpPr/>
          <p:nvPr/>
        </p:nvSpPr>
        <p:spPr>
          <a:xfrm rot="2700000">
            <a:off x="9710957" y="5193562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7" name="Cross 96">
            <a:extLst>
              <a:ext uri="{FF2B5EF4-FFF2-40B4-BE49-F238E27FC236}">
                <a16:creationId xmlns:a16="http://schemas.microsoft.com/office/drawing/2014/main" id="{CA53056D-D4FD-4BD3-8419-7727BB3D911D}"/>
              </a:ext>
            </a:extLst>
          </p:cNvPr>
          <p:cNvSpPr/>
          <p:nvPr/>
        </p:nvSpPr>
        <p:spPr>
          <a:xfrm rot="18900000" flipH="1">
            <a:off x="10158125" y="4416849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8" name="Cross 97">
            <a:extLst>
              <a:ext uri="{FF2B5EF4-FFF2-40B4-BE49-F238E27FC236}">
                <a16:creationId xmlns:a16="http://schemas.microsoft.com/office/drawing/2014/main" id="{FE112964-4E64-44B4-AA02-0295A2DC49E9}"/>
              </a:ext>
            </a:extLst>
          </p:cNvPr>
          <p:cNvSpPr/>
          <p:nvPr/>
        </p:nvSpPr>
        <p:spPr>
          <a:xfrm rot="18900000" flipH="1">
            <a:off x="9943005" y="4598520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9" name="Cross 98">
            <a:extLst>
              <a:ext uri="{FF2B5EF4-FFF2-40B4-BE49-F238E27FC236}">
                <a16:creationId xmlns:a16="http://schemas.microsoft.com/office/drawing/2014/main" id="{029E4C59-988E-4F39-895A-4F227743666A}"/>
              </a:ext>
            </a:extLst>
          </p:cNvPr>
          <p:cNvSpPr/>
          <p:nvPr/>
        </p:nvSpPr>
        <p:spPr>
          <a:xfrm rot="18900000" flipH="1">
            <a:off x="9819480" y="4851323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3" name="Cross 102">
            <a:extLst>
              <a:ext uri="{FF2B5EF4-FFF2-40B4-BE49-F238E27FC236}">
                <a16:creationId xmlns:a16="http://schemas.microsoft.com/office/drawing/2014/main" id="{0290A9C4-69BA-48FD-9C6D-B3A7D1BCF6F3}"/>
              </a:ext>
            </a:extLst>
          </p:cNvPr>
          <p:cNvSpPr/>
          <p:nvPr/>
        </p:nvSpPr>
        <p:spPr>
          <a:xfrm rot="2700000">
            <a:off x="10409181" y="4417064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4" name="Cross 103">
            <a:extLst>
              <a:ext uri="{FF2B5EF4-FFF2-40B4-BE49-F238E27FC236}">
                <a16:creationId xmlns:a16="http://schemas.microsoft.com/office/drawing/2014/main" id="{A0D8F53A-A4B8-4246-A383-5C966B6A77C5}"/>
              </a:ext>
            </a:extLst>
          </p:cNvPr>
          <p:cNvSpPr/>
          <p:nvPr/>
        </p:nvSpPr>
        <p:spPr>
          <a:xfrm rot="2700000">
            <a:off x="10624822" y="4598735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5" name="Cross 104">
            <a:extLst>
              <a:ext uri="{FF2B5EF4-FFF2-40B4-BE49-F238E27FC236}">
                <a16:creationId xmlns:a16="http://schemas.microsoft.com/office/drawing/2014/main" id="{35B0EEEC-0179-449B-9EE0-5B727C425DC1}"/>
              </a:ext>
            </a:extLst>
          </p:cNvPr>
          <p:cNvSpPr/>
          <p:nvPr/>
        </p:nvSpPr>
        <p:spPr>
          <a:xfrm rot="2700000">
            <a:off x="10748646" y="4851538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6" name="Cross 105">
            <a:extLst>
              <a:ext uri="{FF2B5EF4-FFF2-40B4-BE49-F238E27FC236}">
                <a16:creationId xmlns:a16="http://schemas.microsoft.com/office/drawing/2014/main" id="{8D84DCC4-BEDC-4E05-8029-16A333881F93}"/>
              </a:ext>
            </a:extLst>
          </p:cNvPr>
          <p:cNvSpPr/>
          <p:nvPr/>
        </p:nvSpPr>
        <p:spPr>
          <a:xfrm rot="2700000">
            <a:off x="10857926" y="5194202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9" name="Cross 108">
            <a:extLst>
              <a:ext uri="{FF2B5EF4-FFF2-40B4-BE49-F238E27FC236}">
                <a16:creationId xmlns:a16="http://schemas.microsoft.com/office/drawing/2014/main" id="{945FCAAD-6680-4490-8548-32A0EE0AF637}"/>
              </a:ext>
            </a:extLst>
          </p:cNvPr>
          <p:cNvSpPr/>
          <p:nvPr/>
        </p:nvSpPr>
        <p:spPr>
          <a:xfrm rot="18900000" flipH="1">
            <a:off x="11297925" y="4415881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0" name="Cross 109">
            <a:extLst>
              <a:ext uri="{FF2B5EF4-FFF2-40B4-BE49-F238E27FC236}">
                <a16:creationId xmlns:a16="http://schemas.microsoft.com/office/drawing/2014/main" id="{8C58E306-8B87-4BE5-BF07-386F1E1D42B7}"/>
              </a:ext>
            </a:extLst>
          </p:cNvPr>
          <p:cNvSpPr/>
          <p:nvPr/>
        </p:nvSpPr>
        <p:spPr>
          <a:xfrm rot="18900000" flipH="1">
            <a:off x="11082805" y="4597552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1" name="Cross 110">
            <a:extLst>
              <a:ext uri="{FF2B5EF4-FFF2-40B4-BE49-F238E27FC236}">
                <a16:creationId xmlns:a16="http://schemas.microsoft.com/office/drawing/2014/main" id="{24E9DEC1-E208-44E1-90F7-2382252CA12E}"/>
              </a:ext>
            </a:extLst>
          </p:cNvPr>
          <p:cNvSpPr/>
          <p:nvPr/>
        </p:nvSpPr>
        <p:spPr>
          <a:xfrm rot="18900000" flipH="1">
            <a:off x="10959280" y="4850355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8" name="Arrow: Right 137">
            <a:extLst>
              <a:ext uri="{FF2B5EF4-FFF2-40B4-BE49-F238E27FC236}">
                <a16:creationId xmlns:a16="http://schemas.microsoft.com/office/drawing/2014/main" id="{26AC8784-C2A8-467A-94F5-AA9DC6C958A5}"/>
              </a:ext>
            </a:extLst>
          </p:cNvPr>
          <p:cNvSpPr/>
          <p:nvPr/>
        </p:nvSpPr>
        <p:spPr>
          <a:xfrm rot="5400000">
            <a:off x="10053508" y="3344805"/>
            <a:ext cx="836334" cy="254212"/>
          </a:xfrm>
          <a:prstGeom prst="rightArrow">
            <a:avLst>
              <a:gd name="adj1" fmla="val 50000"/>
              <a:gd name="adj2" fmla="val 61924"/>
            </a:avLst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99D42C5-2030-492C-92FA-0149CD605FE6}"/>
              </a:ext>
            </a:extLst>
          </p:cNvPr>
          <p:cNvSpPr txBox="1"/>
          <p:nvPr/>
        </p:nvSpPr>
        <p:spPr>
          <a:xfrm>
            <a:off x="10687687" y="3219345"/>
            <a:ext cx="125241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noProof="1">
                <a:latin typeface="LM Roman 10" panose="00000500000000000000" pitchFamily="50" charset="0"/>
                <a:ea typeface="Latin Modern Math" panose="02000503000000000000" pitchFamily="50" charset="0"/>
              </a:rPr>
              <a:t>Plot luminance over time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8FB615D2-F02F-4893-82A1-1F9DF8CDDFB8}"/>
              </a:ext>
            </a:extLst>
          </p:cNvPr>
          <p:cNvSpPr txBox="1"/>
          <p:nvPr/>
        </p:nvSpPr>
        <p:spPr>
          <a:xfrm>
            <a:off x="9177995" y="4233586"/>
            <a:ext cx="61555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rgbClr val="C00000"/>
                </a:solidFill>
                <a:latin typeface="LM Roman 10" panose="00000500000000000000" pitchFamily="50" charset="0"/>
              </a:rPr>
              <a:t>2.3298%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24727849-E901-49DD-8542-B6AC344622F1}"/>
              </a:ext>
            </a:extLst>
          </p:cNvPr>
          <p:cNvSpPr txBox="1"/>
          <p:nvPr/>
        </p:nvSpPr>
        <p:spPr>
          <a:xfrm>
            <a:off x="9381649" y="4430951"/>
            <a:ext cx="61555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rgbClr val="C00000"/>
                </a:solidFill>
                <a:latin typeface="LM Roman 10" panose="00000500000000000000" pitchFamily="50" charset="0"/>
              </a:rPr>
              <a:t>1.7543%</a:t>
            </a:r>
          </a:p>
        </p:txBody>
      </p: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AE14BC0B-07D2-4EC4-9FD9-98D6DCBF2C17}"/>
              </a:ext>
            </a:extLst>
          </p:cNvPr>
          <p:cNvCxnSpPr>
            <a:cxnSpLocks/>
          </p:cNvCxnSpPr>
          <p:nvPr/>
        </p:nvCxnSpPr>
        <p:spPr>
          <a:xfrm flipV="1">
            <a:off x="3920684" y="4099745"/>
            <a:ext cx="0" cy="148369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03ED9E30-70AF-47B0-9F31-E7E54F21142B}"/>
              </a:ext>
            </a:extLst>
          </p:cNvPr>
          <p:cNvCxnSpPr>
            <a:cxnSpLocks/>
          </p:cNvCxnSpPr>
          <p:nvPr/>
        </p:nvCxnSpPr>
        <p:spPr>
          <a:xfrm>
            <a:off x="3920684" y="5583435"/>
            <a:ext cx="2612738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E8BEB9FA-E573-4DBE-B669-2652DFE93C4E}"/>
                  </a:ext>
                </a:extLst>
              </p:cNvPr>
              <p:cNvSpPr txBox="1"/>
              <p:nvPr/>
            </p:nvSpPr>
            <p:spPr>
              <a:xfrm>
                <a:off x="3767942" y="3855114"/>
                <a:ext cx="298560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Latin Modern Math" panose="02000503000000000000" pitchFamily="50" charset="0"/>
                          <a:ea typeface="Latin Modern Math" panose="02000503000000000000" pitchFamily="50" charset="0"/>
                        </a:rPr>
                        <m:t>𝑙</m:t>
                      </m:r>
                    </m:oMath>
                  </m:oMathPara>
                </a14:m>
                <a:endParaRPr lang="en-GB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E8BEB9FA-E573-4DBE-B669-2652DFE93C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7942" y="3855114"/>
                <a:ext cx="298560" cy="276999"/>
              </a:xfrm>
              <a:prstGeom prst="rect">
                <a:avLst/>
              </a:prstGeom>
              <a:blipFill>
                <a:blip r:embed="rId21"/>
                <a:stretch>
                  <a:fillRect t="-10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B8CA0EAA-4607-46E4-BD98-9E6DEABB53B8}"/>
                  </a:ext>
                </a:extLst>
              </p:cNvPr>
              <p:cNvSpPr txBox="1"/>
              <p:nvPr/>
            </p:nvSpPr>
            <p:spPr>
              <a:xfrm>
                <a:off x="6489552" y="5470335"/>
                <a:ext cx="298560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Latin Modern Math" panose="02000503000000000000" pitchFamily="50" charset="0"/>
                          <a:ea typeface="Latin Modern Math" panose="02000503000000000000" pitchFamily="50" charset="0"/>
                        </a:rPr>
                        <m:t>𝑡</m:t>
                      </m:r>
                    </m:oMath>
                  </m:oMathPara>
                </a14:m>
                <a:endParaRPr lang="en-GB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B8CA0EAA-4607-46E4-BD98-9E6DEABB53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9552" y="5470335"/>
                <a:ext cx="298560" cy="276999"/>
              </a:xfrm>
              <a:prstGeom prst="rect">
                <a:avLst/>
              </a:prstGeom>
              <a:blipFill>
                <a:blip r:embed="rId22"/>
                <a:stretch>
                  <a:fillRect t="-434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1" name="Cross 150">
            <a:extLst>
              <a:ext uri="{FF2B5EF4-FFF2-40B4-BE49-F238E27FC236}">
                <a16:creationId xmlns:a16="http://schemas.microsoft.com/office/drawing/2014/main" id="{97B9A9DE-5ABE-45D1-B9CB-D3379908D0A4}"/>
              </a:ext>
            </a:extLst>
          </p:cNvPr>
          <p:cNvSpPr/>
          <p:nvPr/>
        </p:nvSpPr>
        <p:spPr>
          <a:xfrm rot="2700000">
            <a:off x="3981491" y="4416424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2" name="Cross 151">
            <a:extLst>
              <a:ext uri="{FF2B5EF4-FFF2-40B4-BE49-F238E27FC236}">
                <a16:creationId xmlns:a16="http://schemas.microsoft.com/office/drawing/2014/main" id="{408579AA-C752-42B2-83A2-F030905E6BDA}"/>
              </a:ext>
            </a:extLst>
          </p:cNvPr>
          <p:cNvSpPr/>
          <p:nvPr/>
        </p:nvSpPr>
        <p:spPr>
          <a:xfrm rot="2700000">
            <a:off x="4197132" y="4598095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3" name="Cross 152">
            <a:extLst>
              <a:ext uri="{FF2B5EF4-FFF2-40B4-BE49-F238E27FC236}">
                <a16:creationId xmlns:a16="http://schemas.microsoft.com/office/drawing/2014/main" id="{BC7C6FEF-FE0E-4617-8B1A-BE475E68DBCD}"/>
              </a:ext>
            </a:extLst>
          </p:cNvPr>
          <p:cNvSpPr/>
          <p:nvPr/>
        </p:nvSpPr>
        <p:spPr>
          <a:xfrm rot="2700000">
            <a:off x="4320956" y="4850898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4" name="Cross 153">
            <a:extLst>
              <a:ext uri="{FF2B5EF4-FFF2-40B4-BE49-F238E27FC236}">
                <a16:creationId xmlns:a16="http://schemas.microsoft.com/office/drawing/2014/main" id="{A7F6A7A7-B10F-4184-80DF-6DDFFD908550}"/>
              </a:ext>
            </a:extLst>
          </p:cNvPr>
          <p:cNvSpPr/>
          <p:nvPr/>
        </p:nvSpPr>
        <p:spPr>
          <a:xfrm rot="2700000">
            <a:off x="4430236" y="5193562"/>
            <a:ext cx="125730" cy="125730"/>
          </a:xfrm>
          <a:prstGeom prst="plus">
            <a:avLst>
              <a:gd name="adj" fmla="val 48162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5" name="Cross 154">
            <a:extLst>
              <a:ext uri="{FF2B5EF4-FFF2-40B4-BE49-F238E27FC236}">
                <a16:creationId xmlns:a16="http://schemas.microsoft.com/office/drawing/2014/main" id="{4F3EC0B4-DAEA-4D26-A1F0-88CD3FFA434D}"/>
              </a:ext>
            </a:extLst>
          </p:cNvPr>
          <p:cNvSpPr/>
          <p:nvPr/>
        </p:nvSpPr>
        <p:spPr>
          <a:xfrm rot="18900000" flipH="1">
            <a:off x="4877404" y="4416849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6" name="Cross 155">
            <a:extLst>
              <a:ext uri="{FF2B5EF4-FFF2-40B4-BE49-F238E27FC236}">
                <a16:creationId xmlns:a16="http://schemas.microsoft.com/office/drawing/2014/main" id="{16584821-7AA6-4D88-905C-6FC4E8858D3F}"/>
              </a:ext>
            </a:extLst>
          </p:cNvPr>
          <p:cNvSpPr/>
          <p:nvPr/>
        </p:nvSpPr>
        <p:spPr>
          <a:xfrm rot="18900000" flipH="1">
            <a:off x="4662284" y="4598520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7" name="Cross 156">
            <a:extLst>
              <a:ext uri="{FF2B5EF4-FFF2-40B4-BE49-F238E27FC236}">
                <a16:creationId xmlns:a16="http://schemas.microsoft.com/office/drawing/2014/main" id="{2136B075-0111-4EF2-869E-AF554A4CBDA0}"/>
              </a:ext>
            </a:extLst>
          </p:cNvPr>
          <p:cNvSpPr/>
          <p:nvPr/>
        </p:nvSpPr>
        <p:spPr>
          <a:xfrm rot="18900000" flipH="1">
            <a:off x="4538759" y="4851323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8" name="Cross 157">
            <a:extLst>
              <a:ext uri="{FF2B5EF4-FFF2-40B4-BE49-F238E27FC236}">
                <a16:creationId xmlns:a16="http://schemas.microsoft.com/office/drawing/2014/main" id="{26F27891-3F42-44C9-8FEE-065E5B0A23F3}"/>
              </a:ext>
            </a:extLst>
          </p:cNvPr>
          <p:cNvSpPr/>
          <p:nvPr/>
        </p:nvSpPr>
        <p:spPr>
          <a:xfrm rot="2700000">
            <a:off x="5128460" y="4417064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9" name="Cross 158">
            <a:extLst>
              <a:ext uri="{FF2B5EF4-FFF2-40B4-BE49-F238E27FC236}">
                <a16:creationId xmlns:a16="http://schemas.microsoft.com/office/drawing/2014/main" id="{7F6FB0C7-48F3-4F42-A2CD-C9B300EE77BA}"/>
              </a:ext>
            </a:extLst>
          </p:cNvPr>
          <p:cNvSpPr/>
          <p:nvPr/>
        </p:nvSpPr>
        <p:spPr>
          <a:xfrm rot="2700000">
            <a:off x="5344101" y="4598735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0" name="Cross 159">
            <a:extLst>
              <a:ext uri="{FF2B5EF4-FFF2-40B4-BE49-F238E27FC236}">
                <a16:creationId xmlns:a16="http://schemas.microsoft.com/office/drawing/2014/main" id="{641F059B-9E07-4530-A9E4-B816CA7E7484}"/>
              </a:ext>
            </a:extLst>
          </p:cNvPr>
          <p:cNvSpPr/>
          <p:nvPr/>
        </p:nvSpPr>
        <p:spPr>
          <a:xfrm rot="2700000">
            <a:off x="5467925" y="4851538"/>
            <a:ext cx="125730" cy="125730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1" name="Cross 160">
            <a:extLst>
              <a:ext uri="{FF2B5EF4-FFF2-40B4-BE49-F238E27FC236}">
                <a16:creationId xmlns:a16="http://schemas.microsoft.com/office/drawing/2014/main" id="{2B3AFE2C-59C7-4A8D-AD08-226D80AE224E}"/>
              </a:ext>
            </a:extLst>
          </p:cNvPr>
          <p:cNvSpPr/>
          <p:nvPr/>
        </p:nvSpPr>
        <p:spPr>
          <a:xfrm rot="2700000">
            <a:off x="5577205" y="5194202"/>
            <a:ext cx="125730" cy="125730"/>
          </a:xfrm>
          <a:prstGeom prst="plus">
            <a:avLst>
              <a:gd name="adj" fmla="val 48162"/>
            </a:avLst>
          </a:prstGeom>
          <a:solidFill>
            <a:srgbClr val="C00000"/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2" name="Cross 161">
            <a:extLst>
              <a:ext uri="{FF2B5EF4-FFF2-40B4-BE49-F238E27FC236}">
                <a16:creationId xmlns:a16="http://schemas.microsoft.com/office/drawing/2014/main" id="{7DB7FC5A-BBE2-4010-BDD0-74C7DE95173F}"/>
              </a:ext>
            </a:extLst>
          </p:cNvPr>
          <p:cNvSpPr/>
          <p:nvPr/>
        </p:nvSpPr>
        <p:spPr>
          <a:xfrm rot="18900000" flipH="1">
            <a:off x="6017204" y="4415881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3" name="Cross 162">
            <a:extLst>
              <a:ext uri="{FF2B5EF4-FFF2-40B4-BE49-F238E27FC236}">
                <a16:creationId xmlns:a16="http://schemas.microsoft.com/office/drawing/2014/main" id="{1478F8F4-B941-4A64-B481-DF87BE4C88F8}"/>
              </a:ext>
            </a:extLst>
          </p:cNvPr>
          <p:cNvSpPr/>
          <p:nvPr/>
        </p:nvSpPr>
        <p:spPr>
          <a:xfrm rot="18900000" flipH="1">
            <a:off x="5802084" y="4597552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4" name="Cross 163">
            <a:extLst>
              <a:ext uri="{FF2B5EF4-FFF2-40B4-BE49-F238E27FC236}">
                <a16:creationId xmlns:a16="http://schemas.microsoft.com/office/drawing/2014/main" id="{7C9B8A5D-B955-4C27-B687-1726D506CDDF}"/>
              </a:ext>
            </a:extLst>
          </p:cNvPr>
          <p:cNvSpPr/>
          <p:nvPr/>
        </p:nvSpPr>
        <p:spPr>
          <a:xfrm rot="18900000" flipH="1">
            <a:off x="5678559" y="4850355"/>
            <a:ext cx="125730" cy="125426"/>
          </a:xfrm>
          <a:prstGeom prst="plus">
            <a:avLst>
              <a:gd name="adj" fmla="val 48162"/>
            </a:avLst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F9FB7EF6-A3C3-46B4-82CB-F7C7E755FFDF}"/>
              </a:ext>
            </a:extLst>
          </p:cNvPr>
          <p:cNvCxnSpPr/>
          <p:nvPr/>
        </p:nvCxnSpPr>
        <p:spPr>
          <a:xfrm>
            <a:off x="4493101" y="5691421"/>
            <a:ext cx="1146149" cy="0"/>
          </a:xfrm>
          <a:prstGeom prst="straightConnector1">
            <a:avLst/>
          </a:prstGeom>
          <a:ln w="952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1D85C071-AE4B-4152-85EC-ED74B9124C6F}"/>
              </a:ext>
            </a:extLst>
          </p:cNvPr>
          <p:cNvCxnSpPr>
            <a:cxnSpLocks/>
          </p:cNvCxnSpPr>
          <p:nvPr/>
        </p:nvCxnSpPr>
        <p:spPr>
          <a:xfrm flipV="1">
            <a:off x="4493101" y="5256428"/>
            <a:ext cx="0" cy="434993"/>
          </a:xfrm>
          <a:prstGeom prst="line">
            <a:avLst/>
          </a:prstGeom>
          <a:ln w="952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22E1F7F7-EF6C-4020-9876-681E701EB216}"/>
              </a:ext>
            </a:extLst>
          </p:cNvPr>
          <p:cNvCxnSpPr>
            <a:cxnSpLocks/>
          </p:cNvCxnSpPr>
          <p:nvPr/>
        </p:nvCxnSpPr>
        <p:spPr>
          <a:xfrm flipV="1">
            <a:off x="5639250" y="5256428"/>
            <a:ext cx="0" cy="434993"/>
          </a:xfrm>
          <a:prstGeom prst="line">
            <a:avLst/>
          </a:prstGeom>
          <a:ln w="952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12C7EA2C-6069-4292-BA14-FD0323CBC942}"/>
              </a:ext>
            </a:extLst>
          </p:cNvPr>
          <p:cNvCxnSpPr>
            <a:cxnSpLocks/>
          </p:cNvCxnSpPr>
          <p:nvPr/>
        </p:nvCxnSpPr>
        <p:spPr>
          <a:xfrm flipH="1">
            <a:off x="6756508" y="4907624"/>
            <a:ext cx="2161161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D2C4B54A-C342-46A3-8EF7-5DB60EFE70D8}"/>
              </a:ext>
            </a:extLst>
          </p:cNvPr>
          <p:cNvSpPr txBox="1"/>
          <p:nvPr/>
        </p:nvSpPr>
        <p:spPr>
          <a:xfrm>
            <a:off x="6879503" y="4258987"/>
            <a:ext cx="2018000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noProof="1">
                <a:latin typeface="LM Roman 10" panose="00000500000000000000" pitchFamily="50" charset="0"/>
                <a:ea typeface="Latin Modern Math" panose="02000503000000000000" pitchFamily="50" charset="0"/>
              </a:rPr>
              <a:t>Obtain the local minima of luminance per unit time, as it indicates that when the rotational motion of the rod approaches zero.</a:t>
            </a:r>
          </a:p>
        </p:txBody>
      </p:sp>
      <p:pic>
        <p:nvPicPr>
          <p:cNvPr id="195" name="Picture 194">
            <a:extLst>
              <a:ext uri="{FF2B5EF4-FFF2-40B4-BE49-F238E27FC236}">
                <a16:creationId xmlns:a16="http://schemas.microsoft.com/office/drawing/2014/main" id="{A6DDBF39-4D29-4D31-B321-9DBDB8F37F45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l="9937" r="71957"/>
          <a:stretch/>
        </p:blipFill>
        <p:spPr>
          <a:xfrm>
            <a:off x="2360652" y="4006689"/>
            <a:ext cx="298560" cy="544068"/>
          </a:xfrm>
          <a:prstGeom prst="rect">
            <a:avLst/>
          </a:prstGeom>
        </p:spPr>
      </p:pic>
      <p:pic>
        <p:nvPicPr>
          <p:cNvPr id="196" name="Picture 195">
            <a:extLst>
              <a:ext uri="{FF2B5EF4-FFF2-40B4-BE49-F238E27FC236}">
                <a16:creationId xmlns:a16="http://schemas.microsoft.com/office/drawing/2014/main" id="{3DFA069C-E116-4D78-B9EA-A46980FEF1CD}"/>
              </a:ext>
            </a:extLst>
          </p:cNvPr>
          <p:cNvPicPr>
            <a:picLocks noChangeAspect="1"/>
          </p:cNvPicPr>
          <p:nvPr/>
        </p:nvPicPr>
        <p:blipFill rotWithShape="1">
          <a:blip r:embed="rId24"/>
          <a:srcRect l="10414" r="71480"/>
          <a:stretch/>
        </p:blipFill>
        <p:spPr>
          <a:xfrm>
            <a:off x="2360652" y="4382088"/>
            <a:ext cx="298560" cy="544068"/>
          </a:xfrm>
          <a:prstGeom prst="rect">
            <a:avLst/>
          </a:prstGeom>
        </p:spPr>
      </p:pic>
      <p:pic>
        <p:nvPicPr>
          <p:cNvPr id="198" name="Picture 197">
            <a:extLst>
              <a:ext uri="{FF2B5EF4-FFF2-40B4-BE49-F238E27FC236}">
                <a16:creationId xmlns:a16="http://schemas.microsoft.com/office/drawing/2014/main" id="{60C407E2-04DD-41E1-881E-19A502D6512E}"/>
              </a:ext>
            </a:extLst>
          </p:cNvPr>
          <p:cNvPicPr>
            <a:picLocks noChangeAspect="1"/>
          </p:cNvPicPr>
          <p:nvPr/>
        </p:nvPicPr>
        <p:blipFill rotWithShape="1">
          <a:blip r:embed="rId25"/>
          <a:srcRect l="9194" t="21502" r="71406" b="23044"/>
          <a:stretch/>
        </p:blipFill>
        <p:spPr>
          <a:xfrm>
            <a:off x="2331660" y="5087939"/>
            <a:ext cx="319895" cy="302554"/>
          </a:xfrm>
          <a:prstGeom prst="rect">
            <a:avLst/>
          </a:prstGeom>
        </p:spPr>
      </p:pic>
      <p:cxnSp>
        <p:nvCxnSpPr>
          <p:cNvPr id="200" name="Connector: Elbow 199">
            <a:extLst>
              <a:ext uri="{FF2B5EF4-FFF2-40B4-BE49-F238E27FC236}">
                <a16:creationId xmlns:a16="http://schemas.microsoft.com/office/drawing/2014/main" id="{BED946E8-2468-4146-8005-1F3F9EE5DBBC}"/>
              </a:ext>
            </a:extLst>
          </p:cNvPr>
          <p:cNvCxnSpPr>
            <a:cxnSpLocks/>
            <a:stCxn id="209" idx="2"/>
            <a:endCxn id="198" idx="2"/>
          </p:cNvCxnSpPr>
          <p:nvPr/>
        </p:nvCxnSpPr>
        <p:spPr>
          <a:xfrm rot="5400000" flipH="1">
            <a:off x="3572498" y="4309603"/>
            <a:ext cx="415361" cy="2577142"/>
          </a:xfrm>
          <a:prstGeom prst="bentConnector3">
            <a:avLst>
              <a:gd name="adj1" fmla="val -5503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02" name="TextBox 201">
                <a:extLst>
                  <a:ext uri="{FF2B5EF4-FFF2-40B4-BE49-F238E27FC236}">
                    <a16:creationId xmlns:a16="http://schemas.microsoft.com/office/drawing/2014/main" id="{661F5395-5C11-4D7A-9424-C7F5DBFAFC44}"/>
                  </a:ext>
                </a:extLst>
              </p:cNvPr>
              <p:cNvSpPr txBox="1"/>
              <p:nvPr/>
            </p:nvSpPr>
            <p:spPr>
              <a:xfrm>
                <a:off x="2446613" y="4832125"/>
                <a:ext cx="12663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Latin Modern Math" panose="02000503000000000000" pitchFamily="50" charset="0"/>
                          <a:ea typeface="Latin Modern Math" panose="02000503000000000000" pitchFamily="50" charset="0"/>
                        </a:rPr>
                        <m:t>⋮</m:t>
                      </m:r>
                    </m:oMath>
                  </m:oMathPara>
                </a14:m>
                <a:endParaRPr lang="en-GB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>
          <p:sp>
            <p:nvSpPr>
              <p:cNvPr id="202" name="TextBox 201">
                <a:extLst>
                  <a:ext uri="{FF2B5EF4-FFF2-40B4-BE49-F238E27FC236}">
                    <a16:creationId xmlns:a16="http://schemas.microsoft.com/office/drawing/2014/main" id="{661F5395-5C11-4D7A-9424-C7F5DBFAFC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6613" y="4832125"/>
                <a:ext cx="126638" cy="276999"/>
              </a:xfrm>
              <a:prstGeom prst="rect">
                <a:avLst/>
              </a:prstGeom>
              <a:blipFill>
                <a:blip r:embed="rId26"/>
                <a:stretch>
                  <a:fillRect l="-33333" t="-4444" r="-33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6" name="TextBox 205">
            <a:extLst>
              <a:ext uri="{FF2B5EF4-FFF2-40B4-BE49-F238E27FC236}">
                <a16:creationId xmlns:a16="http://schemas.microsoft.com/office/drawing/2014/main" id="{18B363CD-B21D-4C9B-AC47-7F9CC58B28A9}"/>
              </a:ext>
            </a:extLst>
          </p:cNvPr>
          <p:cNvSpPr txBox="1"/>
          <p:nvPr/>
        </p:nvSpPr>
        <p:spPr>
          <a:xfrm>
            <a:off x="2692122" y="6100050"/>
            <a:ext cx="217611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noProof="1">
                <a:latin typeface="LM Roman 10" panose="00000500000000000000" pitchFamily="50" charset="0"/>
                <a:ea typeface="Latin Modern Math" panose="02000503000000000000" pitchFamily="50" charset="0"/>
              </a:rPr>
              <a:t>Multiplying time needed to finish half an oscillation by 2 gives the period.</a:t>
            </a:r>
          </a:p>
        </p:txBody>
      </p:sp>
      <p:pic>
        <p:nvPicPr>
          <p:cNvPr id="208" name="Picture 207">
            <a:extLst>
              <a:ext uri="{FF2B5EF4-FFF2-40B4-BE49-F238E27FC236}">
                <a16:creationId xmlns:a16="http://schemas.microsoft.com/office/drawing/2014/main" id="{B6FE2E73-5C5A-49BE-9222-AA3A7566E9A5}"/>
              </a:ext>
            </a:extLst>
          </p:cNvPr>
          <p:cNvPicPr>
            <a:picLocks noChangeAspect="1"/>
          </p:cNvPicPr>
          <p:nvPr/>
        </p:nvPicPr>
        <p:blipFill rotWithShape="1">
          <a:blip r:embed="rId27"/>
          <a:srcRect l="36602" t="22509" r="37253" b="31521"/>
          <a:stretch/>
        </p:blipFill>
        <p:spPr>
          <a:xfrm>
            <a:off x="3292002" y="5671013"/>
            <a:ext cx="940866" cy="367621"/>
          </a:xfrm>
          <a:prstGeom prst="rect">
            <a:avLst/>
          </a:prstGeom>
        </p:spPr>
      </p:pic>
      <p:pic>
        <p:nvPicPr>
          <p:cNvPr id="209" name="Picture 208">
            <a:extLst>
              <a:ext uri="{FF2B5EF4-FFF2-40B4-BE49-F238E27FC236}">
                <a16:creationId xmlns:a16="http://schemas.microsoft.com/office/drawing/2014/main" id="{783D7F25-F7D1-4DF3-99FA-B256C3D9DDE9}"/>
              </a:ext>
            </a:extLst>
          </p:cNvPr>
          <p:cNvPicPr>
            <a:picLocks noChangeAspect="1"/>
          </p:cNvPicPr>
          <p:nvPr/>
        </p:nvPicPr>
        <p:blipFill rotWithShape="1">
          <a:blip r:embed="rId28"/>
          <a:srcRect l="11947" t="34383" r="73629" b="32937"/>
          <a:stretch/>
        </p:blipFill>
        <p:spPr>
          <a:xfrm>
            <a:off x="4949829" y="5628057"/>
            <a:ext cx="237842" cy="177797"/>
          </a:xfrm>
          <a:prstGeom prst="rect">
            <a:avLst/>
          </a:prstGeom>
        </p:spPr>
      </p:pic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EBB7322C-76E0-4A4F-A0C9-5FE73B678667}"/>
              </a:ext>
            </a:extLst>
          </p:cNvPr>
          <p:cNvCxnSpPr>
            <a:cxnSpLocks/>
          </p:cNvCxnSpPr>
          <p:nvPr/>
        </p:nvCxnSpPr>
        <p:spPr>
          <a:xfrm flipH="1">
            <a:off x="1117600" y="4654122"/>
            <a:ext cx="1214061" cy="6838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17" name="TextBox 216">
                <a:extLst>
                  <a:ext uri="{FF2B5EF4-FFF2-40B4-BE49-F238E27FC236}">
                    <a16:creationId xmlns:a16="http://schemas.microsoft.com/office/drawing/2014/main" id="{2DF61E43-6F81-496A-8FF3-BF9D59A4A1ED}"/>
                  </a:ext>
                </a:extLst>
              </p:cNvPr>
              <p:cNvSpPr txBox="1"/>
              <p:nvPr/>
            </p:nvSpPr>
            <p:spPr>
              <a:xfrm>
                <a:off x="541855" y="4488929"/>
                <a:ext cx="482351" cy="4924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Latin Modern Math" panose="02000503000000000000" pitchFamily="50" charset="0"/>
                          <a:ea typeface="Latin Modern Math" panose="02000503000000000000" pitchFamily="50" charset="0"/>
                        </a:rPr>
                        <m:t>𝑇</m:t>
                      </m:r>
                    </m:oMath>
                  </m:oMathPara>
                </a14:m>
                <a:endParaRPr lang="en-GB" sz="3200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>
          <p:sp>
            <p:nvSpPr>
              <p:cNvPr id="217" name="TextBox 216">
                <a:extLst>
                  <a:ext uri="{FF2B5EF4-FFF2-40B4-BE49-F238E27FC236}">
                    <a16:creationId xmlns:a16="http://schemas.microsoft.com/office/drawing/2014/main" id="{2DF61E43-6F81-496A-8FF3-BF9D59A4A1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855" y="4488929"/>
                <a:ext cx="482351" cy="492443"/>
              </a:xfrm>
              <a:prstGeom prst="rect">
                <a:avLst/>
              </a:prstGeom>
              <a:blipFill>
                <a:blip r:embed="rId29"/>
                <a:stretch>
                  <a:fillRect l="-3797" t="-6173" r="-379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2" name="TextBox 221">
            <a:extLst>
              <a:ext uri="{FF2B5EF4-FFF2-40B4-BE49-F238E27FC236}">
                <a16:creationId xmlns:a16="http://schemas.microsoft.com/office/drawing/2014/main" id="{AB8070EF-239F-4422-ADA5-FFB61C3C80F1}"/>
              </a:ext>
            </a:extLst>
          </p:cNvPr>
          <p:cNvSpPr txBox="1"/>
          <p:nvPr/>
        </p:nvSpPr>
        <p:spPr>
          <a:xfrm>
            <a:off x="776500" y="4213538"/>
            <a:ext cx="20180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400" noProof="1">
                <a:latin typeface="LM Roman 10" panose="00000500000000000000" pitchFamily="50" charset="0"/>
                <a:ea typeface="Latin Modern Math" panose="02000503000000000000" pitchFamily="50" charset="0"/>
              </a:rPr>
              <a:t>mean+sd?</a:t>
            </a:r>
          </a:p>
          <a:p>
            <a:pPr algn="ctr"/>
            <a:r>
              <a:rPr lang="en-GB" sz="1400" noProof="1">
                <a:latin typeface="LM Roman 10" panose="00000500000000000000" pitchFamily="50" charset="0"/>
                <a:ea typeface="Latin Modern Math" panose="02000503000000000000" pitchFamily="50" charset="0"/>
              </a:rPr>
              <a:t>half-range?</a:t>
            </a:r>
          </a:p>
        </p:txBody>
      </p:sp>
      <p:pic>
        <p:nvPicPr>
          <p:cNvPr id="224" name="Picture 223">
            <a:extLst>
              <a:ext uri="{FF2B5EF4-FFF2-40B4-BE49-F238E27FC236}">
                <a16:creationId xmlns:a16="http://schemas.microsoft.com/office/drawing/2014/main" id="{DA8A8B71-CC5F-467E-B1E8-46B670EE1089}"/>
              </a:ext>
            </a:extLst>
          </p:cNvPr>
          <p:cNvPicPr>
            <a:picLocks noChangeAspect="1"/>
          </p:cNvPicPr>
          <p:nvPr/>
        </p:nvPicPr>
        <p:blipFill rotWithShape="1">
          <a:blip r:embed="rId30"/>
          <a:srcRect l="21321" t="23976" r="21914" b="26957"/>
          <a:stretch/>
        </p:blipFill>
        <p:spPr>
          <a:xfrm>
            <a:off x="3547256" y="1032573"/>
            <a:ext cx="1526322" cy="38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09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1438</TotalTime>
  <Words>191</Words>
  <Application>Microsoft Office PowerPoint</Application>
  <PresentationFormat>Widescreen</PresentationFormat>
  <Paragraphs>37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Latin Modern Math</vt:lpstr>
      <vt:lpstr>LM Roman 10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Abraham Cheung</dc:creator>
  <cp:lastModifiedBy>Abraham Cheung</cp:lastModifiedBy>
  <cp:revision>24</cp:revision>
  <dcterms:created xsi:type="dcterms:W3CDTF">2021-04-19T15:41:47Z</dcterms:created>
  <dcterms:modified xsi:type="dcterms:W3CDTF">2021-06-18T02:12:59Z</dcterms:modified>
</cp:coreProperties>
</file>

<file path=docProps/thumbnail.jpeg>
</file>